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8.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9.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0.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1.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12.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13.xml" ContentType="application/vnd.openxmlformats-officedocument.presentationml.notesSlide+xml"/>
  <Override PartName="/ppt/tags/tag143.xml" ContentType="application/vnd.openxmlformats-officedocument.presentationml.tags+xml"/>
  <Override PartName="/ppt/notesSlides/notesSlide14.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4"/>
    <p:sldMasterId id="2147483770" r:id="rId5"/>
  </p:sldMasterIdLst>
  <p:notesMasterIdLst>
    <p:notesMasterId r:id="rId84"/>
  </p:notesMasterIdLst>
  <p:handoutMasterIdLst>
    <p:handoutMasterId r:id="rId85"/>
  </p:handoutMasterIdLst>
  <p:sldIdLst>
    <p:sldId id="256" r:id="rId6"/>
    <p:sldId id="413" r:id="rId7"/>
    <p:sldId id="398" r:id="rId8"/>
    <p:sldId id="2134804358" r:id="rId9"/>
    <p:sldId id="2134804360" r:id="rId10"/>
    <p:sldId id="2134804361" r:id="rId11"/>
    <p:sldId id="2134804357" r:id="rId12"/>
    <p:sldId id="2134804430" r:id="rId13"/>
    <p:sldId id="2134804401" r:id="rId14"/>
    <p:sldId id="2134804402" r:id="rId15"/>
    <p:sldId id="2134804399" r:id="rId16"/>
    <p:sldId id="2134804404" r:id="rId17"/>
    <p:sldId id="2134804431" r:id="rId18"/>
    <p:sldId id="2134804434" r:id="rId19"/>
    <p:sldId id="2134804400" r:id="rId20"/>
    <p:sldId id="2134804432" r:id="rId21"/>
    <p:sldId id="2134804403" r:id="rId22"/>
    <p:sldId id="2134804363" r:id="rId23"/>
    <p:sldId id="2134804379" r:id="rId24"/>
    <p:sldId id="2134804395" r:id="rId25"/>
    <p:sldId id="2134804393" r:id="rId26"/>
    <p:sldId id="2134804394" r:id="rId27"/>
    <p:sldId id="2134804380" r:id="rId28"/>
    <p:sldId id="2134804398" r:id="rId29"/>
    <p:sldId id="2134804396" r:id="rId30"/>
    <p:sldId id="2134804365" r:id="rId31"/>
    <p:sldId id="2134804441" r:id="rId32"/>
    <p:sldId id="2134804390" r:id="rId33"/>
    <p:sldId id="2134804397" r:id="rId34"/>
    <p:sldId id="2134804412" r:id="rId35"/>
    <p:sldId id="2134804411" r:id="rId36"/>
    <p:sldId id="2134804414" r:id="rId37"/>
    <p:sldId id="2134804415" r:id="rId38"/>
    <p:sldId id="2134804416" r:id="rId39"/>
    <p:sldId id="2134804417" r:id="rId40"/>
    <p:sldId id="2134804419" r:id="rId41"/>
    <p:sldId id="2134804420" r:id="rId42"/>
    <p:sldId id="2134804421" r:id="rId43"/>
    <p:sldId id="2134804422" r:id="rId44"/>
    <p:sldId id="2134804366" r:id="rId45"/>
    <p:sldId id="2134804423" r:id="rId46"/>
    <p:sldId id="2134804364" r:id="rId47"/>
    <p:sldId id="2134804367" r:id="rId48"/>
    <p:sldId id="2134804455" r:id="rId49"/>
    <p:sldId id="2134804456" r:id="rId50"/>
    <p:sldId id="2134804369" r:id="rId51"/>
    <p:sldId id="276" r:id="rId52"/>
    <p:sldId id="275" r:id="rId53"/>
    <p:sldId id="274" r:id="rId54"/>
    <p:sldId id="2134804370" r:id="rId55"/>
    <p:sldId id="423" r:id="rId56"/>
    <p:sldId id="2134804424" r:id="rId57"/>
    <p:sldId id="2134804426" r:id="rId58"/>
    <p:sldId id="2134804443" r:id="rId59"/>
    <p:sldId id="2134804449" r:id="rId60"/>
    <p:sldId id="2134804444" r:id="rId61"/>
    <p:sldId id="2134804445" r:id="rId62"/>
    <p:sldId id="2134804448" r:id="rId63"/>
    <p:sldId id="2134804452" r:id="rId64"/>
    <p:sldId id="2134804446" r:id="rId65"/>
    <p:sldId id="2134804428" r:id="rId66"/>
    <p:sldId id="2134804451" r:id="rId67"/>
    <p:sldId id="2134804371" r:id="rId68"/>
    <p:sldId id="2134804438" r:id="rId69"/>
    <p:sldId id="2134804372" r:id="rId70"/>
    <p:sldId id="2134804453" r:id="rId71"/>
    <p:sldId id="2134804425" r:id="rId72"/>
    <p:sldId id="2134804439" r:id="rId73"/>
    <p:sldId id="2134804440" r:id="rId74"/>
    <p:sldId id="2134804454" r:id="rId75"/>
    <p:sldId id="2134804377" r:id="rId76"/>
    <p:sldId id="2134804374" r:id="rId77"/>
    <p:sldId id="2134804375" r:id="rId78"/>
    <p:sldId id="265" r:id="rId79"/>
    <p:sldId id="2134804436" r:id="rId80"/>
    <p:sldId id="2134804437" r:id="rId81"/>
    <p:sldId id="2134804435" r:id="rId82"/>
    <p:sldId id="264" r:id="rId83"/>
  </p:sldIdLst>
  <p:sldSz cx="9144000" cy="5143500" type="screen16x9"/>
  <p:notesSz cx="6858000" cy="9144000"/>
  <p:custDataLst>
    <p:tags r:id="rId8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6" userDrawn="1">
          <p15:clr>
            <a:srgbClr val="A4A3A4"/>
          </p15:clr>
        </p15:guide>
        <p15:guide id="2" orient="horz" pos="553" userDrawn="1">
          <p15:clr>
            <a:srgbClr val="A4A3A4"/>
          </p15:clr>
        </p15:guide>
        <p15:guide id="3" orient="horz" pos="1800" userDrawn="1">
          <p15:clr>
            <a:srgbClr val="A4A3A4"/>
          </p15:clr>
        </p15:guide>
        <p15:guide id="4" orient="horz" pos="2934" userDrawn="1">
          <p15:clr>
            <a:srgbClr val="A4A3A4"/>
          </p15:clr>
        </p15:guide>
        <p15:guide id="5" pos="2940" userDrawn="1">
          <p15:clr>
            <a:srgbClr val="A4A3A4"/>
          </p15:clr>
        </p15:guide>
        <p15:guide id="6" pos="2832" userDrawn="1">
          <p15:clr>
            <a:srgbClr val="A4A3A4"/>
          </p15:clr>
        </p15:guide>
        <p15:guide id="7" pos="5538" userDrawn="1">
          <p15:clr>
            <a:srgbClr val="A4A3A4"/>
          </p15:clr>
        </p15:guide>
        <p15:guide id="8" pos="2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Yao" initials="LY" lastIdx="1" clrIdx="0">
    <p:extLst>
      <p:ext uri="{19B8F6BF-5375-455C-9EA6-DF929625EA0E}">
        <p15:presenceInfo xmlns:p15="http://schemas.microsoft.com/office/powerpoint/2012/main" userId="S::Yao.Li@trw.com::6e547abe-5a09-4028-b888-3121ae9eb4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0C29"/>
    <a:srgbClr val="7FA5BC"/>
    <a:srgbClr val="004D7A"/>
    <a:srgbClr val="81BCDF"/>
    <a:srgbClr val="1179BF"/>
    <a:srgbClr val="BFEAF9"/>
    <a:srgbClr val="7FD5F3"/>
    <a:srgbClr val="00ABE7"/>
    <a:srgbClr val="FFFFF4"/>
    <a:srgbClr val="FFF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1" autoAdjust="0"/>
    <p:restoredTop sz="94595" autoAdjust="0"/>
  </p:normalViewPr>
  <p:slideViewPr>
    <p:cSldViewPr snapToGrid="0" snapToObjects="1">
      <p:cViewPr varScale="1">
        <p:scale>
          <a:sx n="77" d="100"/>
          <a:sy n="77" d="100"/>
        </p:scale>
        <p:origin x="1112" y="60"/>
      </p:cViewPr>
      <p:guideLst>
        <p:guide orient="horz" pos="1686"/>
        <p:guide orient="horz" pos="553"/>
        <p:guide orient="horz" pos="1800"/>
        <p:guide orient="horz" pos="2934"/>
        <p:guide pos="2940"/>
        <p:guide pos="2832"/>
        <p:guide pos="5538"/>
        <p:guide pos="2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5" d="100"/>
          <a:sy n="85" d="100"/>
        </p:scale>
        <p:origin x="-38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notesMaster" Target="notesMasters/notesMaster1.xml"/><Relationship Id="rId89"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sz="1000"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581487-DED7-4908-9A01-0A45EDCB1D6C}" type="datetimeFigureOut">
              <a:rPr lang="de-DE" sz="1000" smtClean="0"/>
              <a:t>27.10.2022</a:t>
            </a:fld>
            <a:endParaRPr lang="de-DE" sz="100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sz="100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42A22D-1E89-46D3-A8B1-76349A9A3E3A}" type="slidenum">
              <a:rPr lang="de-DE" sz="1000" smtClean="0"/>
              <a:t>‹#›</a:t>
            </a:fld>
            <a:endParaRPr lang="de-DE" sz="1000"/>
          </a:p>
        </p:txBody>
      </p:sp>
    </p:spTree>
    <p:extLst>
      <p:ext uri="{BB962C8B-B14F-4D97-AF65-F5344CB8AC3E}">
        <p14:creationId xmlns:p14="http://schemas.microsoft.com/office/powerpoint/2010/main" val="52766228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360363" y="360363"/>
            <a:ext cx="6119812" cy="3443287"/>
          </a:xfrm>
          <a:prstGeom prst="rect">
            <a:avLst/>
          </a:prstGeom>
          <a:noFill/>
          <a:ln w="12700">
            <a:solidFill>
              <a:schemeClr val="tx1"/>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60000" y="3960000"/>
            <a:ext cx="6120000" cy="486000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p:cNvSpPr>
            <a:spLocks noGrp="1"/>
          </p:cNvSpPr>
          <p:nvPr>
            <p:ph type="sldNum" sz="quarter" idx="5"/>
          </p:nvPr>
        </p:nvSpPr>
        <p:spPr>
          <a:xfrm>
            <a:off x="3884613" y="8887522"/>
            <a:ext cx="2971800" cy="252000"/>
          </a:xfrm>
          <a:prstGeom prst="rect">
            <a:avLst/>
          </a:prstGeom>
        </p:spPr>
        <p:txBody>
          <a:bodyPr vert="horz" lIns="91440" tIns="45720" rIns="91440" bIns="45720" rtlCol="0" anchor="b"/>
          <a:lstStyle>
            <a:lvl1pPr algn="r">
              <a:defRPr sz="1000"/>
            </a:lvl1pPr>
          </a:lstStyle>
          <a:p>
            <a:fld id="{D61B4C21-2AF8-4513-9A88-12DEBB551087}" type="slidenum">
              <a:rPr lang="de-DE" smtClean="0"/>
              <a:pPr/>
              <a:t>‹#›</a:t>
            </a:fld>
            <a:endParaRPr lang="de-DE" dirty="0"/>
          </a:p>
        </p:txBody>
      </p:sp>
    </p:spTree>
    <p:extLst>
      <p:ext uri="{BB962C8B-B14F-4D97-AF65-F5344CB8AC3E}">
        <p14:creationId xmlns:p14="http://schemas.microsoft.com/office/powerpoint/2010/main" val="4022622575"/>
      </p:ext>
    </p:extLst>
  </p:cSld>
  <p:clrMap bg1="lt1" tx1="dk1" bg2="lt2" tx2="dk2" accent1="accent1" accent2="accent2" accent3="accent3" accent4="accent4" accent5="accent5" accent6="accent6" hlink="hlink" folHlink="folHlink"/>
  <p:hf/>
  <p:notesStyle>
    <a:lvl1pPr marL="0" algn="l" defTabSz="914400" rtl="0" eaLnBrk="1" latinLnBrk="0" hangingPunct="1">
      <a:defRPr sz="1000" kern="1200">
        <a:solidFill>
          <a:schemeClr val="tx1"/>
        </a:solidFill>
        <a:latin typeface="+mn-lt"/>
        <a:ea typeface="+mn-ea"/>
        <a:cs typeface="+mn-cs"/>
      </a:defRPr>
    </a:lvl1pPr>
    <a:lvl2pPr marL="216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2pPr>
    <a:lvl3pPr marL="432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3pPr>
    <a:lvl4pPr marL="648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4pPr>
    <a:lvl5pPr marL="864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D61B4C21-2AF8-4513-9A88-12DEBB551087}" type="slidenum">
              <a:rPr lang="de-DE" smtClean="0"/>
              <a:t>1</a:t>
            </a:fld>
            <a:endParaRPr lang="de-DE"/>
          </a:p>
        </p:txBody>
      </p:sp>
      <p:sp>
        <p:nvSpPr>
          <p:cNvPr id="10" name="Folienbildplatzhalter 9"/>
          <p:cNvSpPr>
            <a:spLocks noGrp="1" noRot="1" noChangeAspect="1"/>
          </p:cNvSpPr>
          <p:nvPr>
            <p:ph type="sldImg"/>
          </p:nvPr>
        </p:nvSpPr>
        <p:spPr>
          <a:xfrm>
            <a:off x="360363" y="360363"/>
            <a:ext cx="6119812" cy="3443287"/>
          </a:xfrm>
        </p:spPr>
      </p:sp>
      <p:sp>
        <p:nvSpPr>
          <p:cNvPr id="11" name="Notizenplatzhalter 10"/>
          <p:cNvSpPr>
            <a:spLocks noGrp="1"/>
          </p:cNvSpPr>
          <p:nvPr>
            <p:ph type="body" idx="1"/>
          </p:nvPr>
        </p:nvSpPr>
        <p:spPr/>
        <p:txBody>
          <a:bodyPr/>
          <a:lstStyle/>
          <a:p>
            <a:endParaRPr lang="de-DE"/>
          </a:p>
        </p:txBody>
      </p:sp>
    </p:spTree>
    <p:extLst>
      <p:ext uri="{BB962C8B-B14F-4D97-AF65-F5344CB8AC3E}">
        <p14:creationId xmlns:p14="http://schemas.microsoft.com/office/powerpoint/2010/main" val="347186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51</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464958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63</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051384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71</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420630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73</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31184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5800" y="468313"/>
            <a:ext cx="5757863"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5114"/>
            <a:ext cx="2880000" cy="25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74</a:t>
            </a:fld>
            <a:endParaRPr lang="de-DE" dirty="0"/>
          </a:p>
        </p:txBody>
      </p:sp>
    </p:spTree>
    <p:extLst>
      <p:ext uri="{BB962C8B-B14F-4D97-AF65-F5344CB8AC3E}">
        <p14:creationId xmlns:p14="http://schemas.microsoft.com/office/powerpoint/2010/main" val="2053758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F7EEA-C4C6-49B3-957E-87C670DF5F7F}" type="slidenum">
              <a:rPr lang="de-DE"/>
              <a:pPr/>
              <a:t>78</a:t>
            </a:fld>
            <a:endParaRPr lang="de-DE"/>
          </a:p>
        </p:txBody>
      </p:sp>
      <p:sp>
        <p:nvSpPr>
          <p:cNvPr id="1519618" name="Rectangle 2"/>
          <p:cNvSpPr>
            <a:spLocks noGrp="1" noRot="1" noChangeAspect="1" noChangeArrowheads="1" noTextEdit="1"/>
          </p:cNvSpPr>
          <p:nvPr>
            <p:ph type="sldImg"/>
          </p:nvPr>
        </p:nvSpPr>
        <p:spPr>
          <a:xfrm>
            <a:off x="955675" y="430213"/>
            <a:ext cx="5307013" cy="2986087"/>
          </a:xfrm>
          <a:ln/>
        </p:spPr>
      </p:sp>
      <p:sp>
        <p:nvSpPr>
          <p:cNvPr id="1519619"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2</a:t>
            </a:fld>
            <a:endParaRPr lang="de-DE" altLang="de-DE" sz="900"/>
          </a:p>
        </p:txBody>
      </p:sp>
      <p:sp>
        <p:nvSpPr>
          <p:cNvPr id="16387" name="Folienbildplatzhalter 2"/>
          <p:cNvSpPr>
            <a:spLocks noGrp="1" noRot="1" noChangeAspect="1" noTextEdit="1"/>
          </p:cNvSpPr>
          <p:nvPr>
            <p:ph type="sldImg"/>
          </p:nvPr>
        </p:nvSpPr>
        <p:spPr>
          <a:xfrm>
            <a:off x="684213" y="468313"/>
            <a:ext cx="5761037"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973301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3</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490036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6</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119978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18</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129348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61B4C21-2AF8-4513-9A88-12DEBB551087}" type="slidenum">
              <a:rPr lang="de-DE" smtClean="0"/>
              <a:pPr/>
              <a:t>21</a:t>
            </a:fld>
            <a:endParaRPr lang="de-DE" dirty="0"/>
          </a:p>
        </p:txBody>
      </p:sp>
    </p:spTree>
    <p:extLst>
      <p:ext uri="{BB962C8B-B14F-4D97-AF65-F5344CB8AC3E}">
        <p14:creationId xmlns:p14="http://schemas.microsoft.com/office/powerpoint/2010/main" val="352240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26</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4223954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43</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088421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46</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1045473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8" name="Content Placeholder 2"/>
          <p:cNvSpPr>
            <a:spLocks noGrp="1"/>
          </p:cNvSpPr>
          <p:nvPr>
            <p:ph idx="1"/>
          </p:nvPr>
        </p:nvSpPr>
        <p:spPr>
          <a:xfrm>
            <a:off x="239715" y="693582"/>
            <a:ext cx="8662987" cy="4107018"/>
          </a:xfrm>
        </p:spPr>
        <p:txBody>
          <a:bodyPr/>
          <a:lstStyle>
            <a:lvl1pPr>
              <a:buClr>
                <a:srgbClr val="FF0000"/>
              </a:buClr>
              <a:defRPr/>
            </a:lvl1pPr>
            <a:lvl2pPr>
              <a:buClr>
                <a:srgbClr val="FF0000"/>
              </a:buClr>
              <a:defRPr sz="1500"/>
            </a:lvl2pPr>
            <a:lvl3pPr>
              <a:buClr>
                <a:srgbClr val="FF0000"/>
              </a:buClr>
              <a:defRPr sz="1500"/>
            </a:lvl3pPr>
            <a:lvl4pPr>
              <a:buClr>
                <a:srgbClr val="FF0000"/>
              </a:buClr>
              <a:defRPr sz="1500"/>
            </a:lvl4pPr>
            <a:lvl5pPr>
              <a:buClr>
                <a:srgbClr val="FF0000"/>
              </a:buCl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ntent and Pictur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lang="zh-CN" altLang="en-US">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Textplatzhalter 1"/>
          <p:cNvSpPr>
            <a:spLocks noGrp="1"/>
          </p:cNvSpPr>
          <p:nvPr>
            <p:ph type="body" sz="quarter" idx="12"/>
          </p:nvPr>
        </p:nvSpPr>
        <p:spPr>
          <a:xfrm>
            <a:off x="360001" y="1181760"/>
            <a:ext cx="2700000" cy="216000"/>
          </a:xfrm>
        </p:spPr>
        <p:txBody>
          <a:bodyPr anchor="b" anchorCtr="0"/>
          <a:lstStyle>
            <a:lvl1pPr marL="0" indent="0">
              <a:lnSpc>
                <a:spcPct val="100000"/>
              </a:lnSpc>
              <a:spcBef>
                <a:spcPts val="0"/>
              </a:spcBef>
              <a:buFontTx/>
              <a:buNone/>
              <a:defRPr sz="1400" b="1">
                <a:solidFill>
                  <a:schemeClr val="accent4"/>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ltLang="zh-CN"/>
              <a:t>Click to edit Master text styles</a:t>
            </a:r>
          </a:p>
        </p:txBody>
      </p:sp>
      <p:sp>
        <p:nvSpPr>
          <p:cNvPr id="6" name="Textplatzhalter 2"/>
          <p:cNvSpPr>
            <a:spLocks noGrp="1"/>
          </p:cNvSpPr>
          <p:nvPr>
            <p:ph type="body" sz="quarter" idx="13"/>
          </p:nvPr>
        </p:nvSpPr>
        <p:spPr>
          <a:xfrm>
            <a:off x="3222002" y="1181760"/>
            <a:ext cx="2700000" cy="216000"/>
          </a:xfrm>
        </p:spPr>
        <p:txBody>
          <a:bodyPr anchor="b" anchorCtr="0"/>
          <a:lstStyle>
            <a:lvl1pPr marL="0" indent="0">
              <a:lnSpc>
                <a:spcPct val="100000"/>
              </a:lnSpc>
              <a:spcBef>
                <a:spcPts val="0"/>
              </a:spcBef>
              <a:buFontTx/>
              <a:buNone/>
              <a:defRPr sz="1400" b="1">
                <a:solidFill>
                  <a:schemeClr val="accent4"/>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ltLang="zh-CN"/>
              <a:t>Click to edit Master text styles</a:t>
            </a:r>
          </a:p>
        </p:txBody>
      </p:sp>
      <p:sp>
        <p:nvSpPr>
          <p:cNvPr id="7" name="Textplatzhalter 3"/>
          <p:cNvSpPr>
            <a:spLocks noGrp="1"/>
          </p:cNvSpPr>
          <p:nvPr>
            <p:ph type="body" sz="quarter" idx="14"/>
          </p:nvPr>
        </p:nvSpPr>
        <p:spPr>
          <a:xfrm>
            <a:off x="6084002" y="1181760"/>
            <a:ext cx="2700000" cy="216000"/>
          </a:xfrm>
        </p:spPr>
        <p:txBody>
          <a:bodyPr anchor="b" anchorCtr="0"/>
          <a:lstStyle>
            <a:lvl1pPr marL="0" indent="0">
              <a:lnSpc>
                <a:spcPct val="100000"/>
              </a:lnSpc>
              <a:spcBef>
                <a:spcPts val="0"/>
              </a:spcBef>
              <a:buFontTx/>
              <a:buNone/>
              <a:defRPr sz="1400" b="1">
                <a:solidFill>
                  <a:schemeClr val="accent4"/>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ltLang="zh-CN"/>
              <a:t>Click to edit Master text styles</a:t>
            </a:r>
          </a:p>
        </p:txBody>
      </p:sp>
      <p:sp>
        <p:nvSpPr>
          <p:cNvPr id="8" name="Bildplatzhalter 1"/>
          <p:cNvSpPr>
            <a:spLocks noGrp="1"/>
          </p:cNvSpPr>
          <p:nvPr>
            <p:ph type="pic" sz="quarter" idx="15"/>
          </p:nvPr>
        </p:nvSpPr>
        <p:spPr>
          <a:xfrm>
            <a:off x="360001" y="1544879"/>
            <a:ext cx="2700000" cy="1800000"/>
          </a:xfrm>
          <a:solidFill>
            <a:schemeClr val="bg2"/>
          </a:solidFill>
        </p:spPr>
        <p:txBody>
          <a:bodyPr/>
          <a:lstStyle/>
          <a:p>
            <a:r>
              <a:rPr lang="en-US" altLang="zh-CN"/>
              <a:t>Click icon to add picture</a:t>
            </a:r>
            <a:endParaRPr lang="de-DE"/>
          </a:p>
        </p:txBody>
      </p:sp>
      <p:sp>
        <p:nvSpPr>
          <p:cNvPr id="9" name="Bildplatzhalter 2"/>
          <p:cNvSpPr>
            <a:spLocks noGrp="1"/>
          </p:cNvSpPr>
          <p:nvPr>
            <p:ph type="pic" sz="quarter" idx="16"/>
          </p:nvPr>
        </p:nvSpPr>
        <p:spPr>
          <a:xfrm>
            <a:off x="3222002" y="1544879"/>
            <a:ext cx="2700000" cy="1800000"/>
          </a:xfrm>
          <a:solidFill>
            <a:schemeClr val="bg2"/>
          </a:solidFill>
        </p:spPr>
        <p:txBody>
          <a:bodyPr/>
          <a:lstStyle/>
          <a:p>
            <a:r>
              <a:rPr lang="en-US" altLang="zh-CN"/>
              <a:t>Click icon to add picture</a:t>
            </a:r>
            <a:endParaRPr lang="de-DE"/>
          </a:p>
        </p:txBody>
      </p:sp>
      <p:sp>
        <p:nvSpPr>
          <p:cNvPr id="10" name="Bildplatzhalter 3"/>
          <p:cNvSpPr>
            <a:spLocks noGrp="1"/>
          </p:cNvSpPr>
          <p:nvPr>
            <p:ph type="pic" sz="quarter" idx="17"/>
          </p:nvPr>
        </p:nvSpPr>
        <p:spPr>
          <a:xfrm>
            <a:off x="6084002" y="1544879"/>
            <a:ext cx="2700000" cy="1800000"/>
          </a:xfrm>
          <a:solidFill>
            <a:schemeClr val="bg2"/>
          </a:solidFill>
        </p:spPr>
        <p:txBody>
          <a:bodyPr/>
          <a:lstStyle/>
          <a:p>
            <a:r>
              <a:rPr lang="en-US" altLang="zh-CN"/>
              <a:t>Click icon to add picture</a:t>
            </a:r>
            <a:endParaRPr lang="de-DE"/>
          </a:p>
        </p:txBody>
      </p:sp>
      <p:sp>
        <p:nvSpPr>
          <p:cNvPr id="11" name="Inhaltsplatzhalter 1"/>
          <p:cNvSpPr>
            <a:spLocks noGrp="1"/>
          </p:cNvSpPr>
          <p:nvPr>
            <p:ph sz="quarter" idx="18"/>
          </p:nvPr>
        </p:nvSpPr>
        <p:spPr>
          <a:xfrm>
            <a:off x="360001" y="3492000"/>
            <a:ext cx="2700000" cy="1152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12" name="Inhaltsplatzhalter 2"/>
          <p:cNvSpPr>
            <a:spLocks noGrp="1"/>
          </p:cNvSpPr>
          <p:nvPr>
            <p:ph sz="quarter" idx="19"/>
          </p:nvPr>
        </p:nvSpPr>
        <p:spPr>
          <a:xfrm>
            <a:off x="3222002" y="3492000"/>
            <a:ext cx="2700000" cy="1152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13" name="Inhaltsplatzhalter 3"/>
          <p:cNvSpPr>
            <a:spLocks noGrp="1"/>
          </p:cNvSpPr>
          <p:nvPr>
            <p:ph sz="quarter" idx="20"/>
          </p:nvPr>
        </p:nvSpPr>
        <p:spPr>
          <a:xfrm>
            <a:off x="6084002" y="3492000"/>
            <a:ext cx="2700000" cy="1152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16" name="Textfeld 13"/>
          <p:cNvSpPr txBox="1">
            <a:spLocks noChangeArrowheads="1"/>
          </p:cNvSpPr>
          <p:nvPr/>
        </p:nvSpPr>
        <p:spPr bwMode="auto">
          <a:xfrm>
            <a:off x="-2188873" y="0"/>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a:t>
            </a:r>
          </a:p>
          <a:p>
            <a:pPr eaLnBrk="1" fontAlgn="base" hangingPunct="1">
              <a:spcBef>
                <a:spcPct val="0"/>
              </a:spcBef>
              <a:spcAft>
                <a:spcPct val="0"/>
              </a:spcAft>
              <a:buFont typeface="Tahoma" charset="0"/>
              <a:buNone/>
            </a:pPr>
            <a:r>
              <a:rPr lang="de-DE" sz="800" dirty="0">
                <a:solidFill>
                  <a:srgbClr val="FFFFFF"/>
                </a:solidFill>
                <a:cs typeface="Tahoma" charset="0"/>
              </a:rPr>
              <a:t>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7" name="Textfeld 14"/>
          <p:cNvSpPr txBox="1">
            <a:spLocks noChangeArrowheads="1"/>
          </p:cNvSpPr>
          <p:nvPr/>
        </p:nvSpPr>
        <p:spPr bwMode="auto">
          <a:xfrm>
            <a:off x="-2188873" y="2403945"/>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2107220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lang="zh-CN" altLang="en-US">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8" name="Bildplatzhalter 7"/>
          <p:cNvSpPr>
            <a:spLocks noGrp="1"/>
          </p:cNvSpPr>
          <p:nvPr>
            <p:ph type="pic" sz="quarter" idx="12"/>
          </p:nvPr>
        </p:nvSpPr>
        <p:spPr>
          <a:xfrm>
            <a:off x="0" y="864002"/>
            <a:ext cx="9144000" cy="3780000"/>
          </a:xfrm>
          <a:solidFill>
            <a:schemeClr val="bg2"/>
          </a:solidFill>
        </p:spPr>
        <p:txBody>
          <a:bodyPr vert="horz" lIns="0" tIns="0" rIns="0" bIns="0" rtlCol="0">
            <a:noAutofit/>
          </a:bodyPr>
          <a:lstStyle>
            <a:lvl1pPr>
              <a:defRPr lang="de-DE"/>
            </a:lvl1pPr>
          </a:lstStyle>
          <a:p>
            <a:pPr lvl="0"/>
            <a:r>
              <a:rPr lang="en-US" altLang="zh-CN"/>
              <a:t>Click icon to add picture</a:t>
            </a:r>
            <a:endParaRPr lang="de-DE"/>
          </a:p>
        </p:txBody>
      </p:sp>
      <p:sp>
        <p:nvSpPr>
          <p:cNvPr id="11" name="Textfeld 13"/>
          <p:cNvSpPr txBox="1">
            <a:spLocks noChangeArrowheads="1"/>
          </p:cNvSpPr>
          <p:nvPr/>
        </p:nvSpPr>
        <p:spPr bwMode="auto">
          <a:xfrm>
            <a:off x="-2188873" y="0"/>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a:t>
            </a:r>
          </a:p>
          <a:p>
            <a:pPr eaLnBrk="1" fontAlgn="base" hangingPunct="1">
              <a:spcBef>
                <a:spcPct val="0"/>
              </a:spcBef>
              <a:spcAft>
                <a:spcPct val="0"/>
              </a:spcAft>
              <a:buFont typeface="Tahoma" charset="0"/>
              <a:buNone/>
            </a:pPr>
            <a:r>
              <a:rPr lang="de-DE" sz="800" dirty="0">
                <a:solidFill>
                  <a:srgbClr val="FFFFFF"/>
                </a:solidFill>
                <a:cs typeface="Tahoma" charset="0"/>
              </a:rPr>
              <a:t>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2" name="Textfeld 14"/>
          <p:cNvSpPr txBox="1">
            <a:spLocks noChangeArrowheads="1"/>
          </p:cNvSpPr>
          <p:nvPr/>
        </p:nvSpPr>
        <p:spPr bwMode="auto">
          <a:xfrm>
            <a:off x="-2188873" y="2403945"/>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384331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4003653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1430146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hapter slide">
    <p:bg>
      <p:bgPr>
        <a:solidFill>
          <a:schemeClr val="bg1"/>
        </a:solidFill>
        <a:effectLst/>
      </p:bgPr>
    </p:bg>
    <p:spTree>
      <p:nvGrpSpPr>
        <p:cNvPr id="1" name=""/>
        <p:cNvGrpSpPr/>
        <p:nvPr/>
      </p:nvGrpSpPr>
      <p:grpSpPr>
        <a:xfrm>
          <a:off x="0" y="0"/>
          <a:ext cx="0" cy="0"/>
          <a:chOff x="0" y="0"/>
          <a:chExt cx="0" cy="0"/>
        </a:xfrm>
      </p:grpSpPr>
      <p:sp>
        <p:nvSpPr>
          <p:cNvPr id="16" name="Rechteck 15"/>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grpSp>
        <p:nvGrpSpPr>
          <p:cNvPr id="2" name="Gruppieren 1"/>
          <p:cNvGrpSpPr/>
          <p:nvPr/>
        </p:nvGrpSpPr>
        <p:grpSpPr>
          <a:xfrm>
            <a:off x="360002" y="4722301"/>
            <a:ext cx="8424000" cy="366353"/>
            <a:chOff x="360001" y="4722299"/>
            <a:chExt cx="8424000" cy="366353"/>
          </a:xfrm>
        </p:grpSpPr>
        <p:sp>
          <p:nvSpPr>
            <p:cNvPr id="14"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15" name="Gerade Verbindung 14"/>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22" name="Fußzeilenplatzhalter 2"/>
          <p:cNvSpPr>
            <a:spLocks noGrp="1"/>
          </p:cNvSpPr>
          <p:nvPr>
            <p:ph type="ftr" sz="quarter" idx="10"/>
          </p:nvPr>
        </p:nvSpPr>
        <p:spPr>
          <a:xfrm>
            <a:off x="929391" y="4890652"/>
            <a:ext cx="5220000" cy="108000"/>
          </a:xfrm>
        </p:spPr>
        <p:txBody>
          <a:bodyPr/>
          <a:lstStyle>
            <a:lvl1pPr>
              <a:defRPr>
                <a:solidFill>
                  <a:schemeClr val="bg1"/>
                </a:solidFill>
              </a:defRPr>
            </a:lvl1pPr>
          </a:lstStyle>
          <a:p>
            <a:pPr>
              <a:lnSpc>
                <a:spcPts val="800"/>
              </a:lnSpc>
            </a:pPr>
            <a:endParaRPr lang="zh-CN" altLang="en-US" dirty="0">
              <a:solidFill>
                <a:srgbClr val="FFFFFF"/>
              </a:solidFill>
            </a:endParaRPr>
          </a:p>
        </p:txBody>
      </p:sp>
      <p:sp>
        <p:nvSpPr>
          <p:cNvPr id="23" name="Foliennummernplatzhalter 3"/>
          <p:cNvSpPr>
            <a:spLocks noGrp="1"/>
          </p:cNvSpPr>
          <p:nvPr>
            <p:ph type="sldNum" sz="quarter" idx="11"/>
          </p:nvPr>
        </p:nvSpPr>
        <p:spPr>
          <a:xfrm>
            <a:off x="8604001" y="4890652"/>
            <a:ext cx="180000" cy="108000"/>
          </a:xfrm>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dirty="0">
              <a:solidFill>
                <a:srgbClr val="FFFFFF"/>
              </a:solidFill>
            </a:endParaRPr>
          </a:p>
        </p:txBody>
      </p:sp>
      <p:sp>
        <p:nvSpPr>
          <p:cNvPr id="24" name="Textplatzhalter 13"/>
          <p:cNvSpPr>
            <a:spLocks noGrp="1"/>
          </p:cNvSpPr>
          <p:nvPr>
            <p:ph type="body" sz="quarter" idx="12"/>
          </p:nvPr>
        </p:nvSpPr>
        <p:spPr>
          <a:xfrm>
            <a:off x="360002" y="324642"/>
            <a:ext cx="1279615" cy="1057982"/>
          </a:xfrm>
        </p:spPr>
        <p:txBody>
          <a:bodyPr wrap="none" lIns="0" tIns="0" rIns="0" bIns="0">
            <a:noAutofit/>
          </a:bodyPr>
          <a:lstStyle>
            <a:lvl1pPr>
              <a:defRPr lang="de-DE" sz="7198" b="1" kern="0" dirty="0">
                <a:solidFill>
                  <a:schemeClr val="tx2"/>
                </a:solidFill>
              </a:defRPr>
            </a:lvl1pPr>
          </a:lstStyle>
          <a:p>
            <a:pPr lvl="0"/>
            <a:r>
              <a:rPr lang="en-US" altLang="zh-CN"/>
              <a:t>Click to edit Master text styles</a:t>
            </a:r>
          </a:p>
        </p:txBody>
      </p:sp>
      <p:sp>
        <p:nvSpPr>
          <p:cNvPr id="25" name="Textplatzhalter 12"/>
          <p:cNvSpPr>
            <a:spLocks noGrp="1"/>
          </p:cNvSpPr>
          <p:nvPr>
            <p:ph type="body" sz="quarter" idx="13"/>
          </p:nvPr>
        </p:nvSpPr>
        <p:spPr>
          <a:xfrm>
            <a:off x="359999" y="1338593"/>
            <a:ext cx="8424000" cy="461665"/>
          </a:xfrm>
          <a:noFill/>
        </p:spPr>
        <p:txBody>
          <a:bodyPr wrap="square" lIns="0" tIns="0" rIns="0" bIns="0" rtlCol="0">
            <a:noAutofit/>
          </a:bodyPr>
          <a:lstStyle>
            <a:lvl1pPr>
              <a:defRPr lang="de-DE" sz="2999" b="1" kern="1200" dirty="0">
                <a:solidFill>
                  <a:schemeClr val="bg1"/>
                </a:solidFill>
                <a:latin typeface="Tahoma" charset="0"/>
                <a:ea typeface="Tahoma" charset="0"/>
                <a:cs typeface="Tahoma" charset="0"/>
              </a:defRPr>
            </a:lvl1pPr>
          </a:lstStyle>
          <a:p>
            <a:pPr lvl="0">
              <a:spcBef>
                <a:spcPct val="0"/>
              </a:spcBef>
            </a:pPr>
            <a:r>
              <a:rPr lang="en-US" altLang="zh-CN"/>
              <a:t>Click to edit Master text styles</a:t>
            </a:r>
          </a:p>
        </p:txBody>
      </p:sp>
    </p:spTree>
    <p:extLst>
      <p:ext uri="{BB962C8B-B14F-4D97-AF65-F5344CB8AC3E}">
        <p14:creationId xmlns:p14="http://schemas.microsoft.com/office/powerpoint/2010/main" val="3432417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ivider and Closing slide">
    <p:bg>
      <p:bgPr>
        <a:solidFill>
          <a:schemeClr val="bg1"/>
        </a:solidFill>
        <a:effectLst/>
      </p:bgPr>
    </p:bg>
    <p:spTree>
      <p:nvGrpSpPr>
        <p:cNvPr id="1" name=""/>
        <p:cNvGrpSpPr/>
        <p:nvPr/>
      </p:nvGrpSpPr>
      <p:grpSpPr>
        <a:xfrm>
          <a:off x="0" y="0"/>
          <a:ext cx="0" cy="0"/>
          <a:chOff x="0" y="0"/>
          <a:chExt cx="0" cy="0"/>
        </a:xfrm>
      </p:grpSpPr>
      <p:sp>
        <p:nvSpPr>
          <p:cNvPr id="9" name="Rechteck 8"/>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18" name="Textplatzhalter 12"/>
          <p:cNvSpPr>
            <a:spLocks noGrp="1"/>
          </p:cNvSpPr>
          <p:nvPr>
            <p:ph type="body" sz="quarter" idx="12"/>
          </p:nvPr>
        </p:nvSpPr>
        <p:spPr>
          <a:xfrm>
            <a:off x="360001" y="438150"/>
            <a:ext cx="6706589" cy="1057982"/>
          </a:xfrm>
        </p:spPr>
        <p:txBody>
          <a:bodyPr/>
          <a:lstStyle>
            <a:lvl1pPr marL="0" indent="0">
              <a:lnSpc>
                <a:spcPct val="100000"/>
              </a:lnSpc>
              <a:spcBef>
                <a:spcPts val="0"/>
              </a:spcBef>
              <a:buFontTx/>
              <a:buNone/>
              <a:defRPr sz="3599" b="1">
                <a:solidFill>
                  <a:schemeClr val="bg1"/>
                </a:solidFill>
              </a:defRPr>
            </a:lvl1pPr>
            <a:lvl2pPr marL="0" indent="0">
              <a:lnSpc>
                <a:spcPct val="100000"/>
              </a:lnSpc>
              <a:spcBef>
                <a:spcPts val="0"/>
              </a:spcBef>
              <a:buFontTx/>
              <a:buNone/>
              <a:defRPr sz="3599">
                <a:solidFill>
                  <a:schemeClr val="bg1"/>
                </a:solidFill>
              </a:defRPr>
            </a:lvl2pPr>
            <a:lvl3pPr marL="0" indent="0">
              <a:lnSpc>
                <a:spcPct val="100000"/>
              </a:lnSpc>
              <a:spcBef>
                <a:spcPts val="0"/>
              </a:spcBef>
              <a:buFontTx/>
              <a:buNone/>
              <a:defRPr sz="3599">
                <a:solidFill>
                  <a:schemeClr val="bg1"/>
                </a:solidFill>
              </a:defRPr>
            </a:lvl3pPr>
            <a:lvl4pPr marL="0" indent="0">
              <a:lnSpc>
                <a:spcPct val="100000"/>
              </a:lnSpc>
              <a:spcBef>
                <a:spcPts val="0"/>
              </a:spcBef>
              <a:buFontTx/>
              <a:buNone/>
              <a:defRPr sz="3599">
                <a:solidFill>
                  <a:schemeClr val="bg1"/>
                </a:solidFill>
              </a:defRPr>
            </a:lvl4pPr>
            <a:lvl5pPr marL="0" indent="0">
              <a:lnSpc>
                <a:spcPct val="100000"/>
              </a:lnSpc>
              <a:spcBef>
                <a:spcPts val="0"/>
              </a:spcBef>
              <a:buFontTx/>
              <a:buNone/>
              <a:defRPr sz="3599">
                <a:solidFill>
                  <a:schemeClr val="bg1"/>
                </a:solidFill>
              </a:defRPr>
            </a:lvl5pPr>
          </a:lstStyle>
          <a:p>
            <a:pPr lvl="0"/>
            <a:r>
              <a:rPr lang="en-US" altLang="zh-CN"/>
              <a:t>Click to edit Master text styles</a:t>
            </a:r>
          </a:p>
        </p:txBody>
      </p:sp>
      <p:sp>
        <p:nvSpPr>
          <p:cNvPr id="12" name="Fußzeilenplatzhalter 2"/>
          <p:cNvSpPr>
            <a:spLocks noGrp="1"/>
          </p:cNvSpPr>
          <p:nvPr>
            <p:ph type="ftr" sz="quarter" idx="10"/>
          </p:nvPr>
        </p:nvSpPr>
        <p:spPr>
          <a:xfrm>
            <a:off x="929391" y="4890652"/>
            <a:ext cx="5220000" cy="108000"/>
          </a:xfrm>
        </p:spPr>
        <p:txBody>
          <a:bodyPr/>
          <a:lstStyle>
            <a:lvl1pPr>
              <a:defRPr>
                <a:solidFill>
                  <a:schemeClr val="bg1"/>
                </a:solidFill>
              </a:defRPr>
            </a:lvl1pPr>
          </a:lstStyle>
          <a:p>
            <a:pPr>
              <a:lnSpc>
                <a:spcPts val="800"/>
              </a:lnSpc>
            </a:pPr>
            <a:endParaRPr lang="zh-CN" altLang="en-US" dirty="0">
              <a:solidFill>
                <a:srgbClr val="FFFFFF"/>
              </a:solidFill>
            </a:endParaRPr>
          </a:p>
        </p:txBody>
      </p:sp>
      <p:sp>
        <p:nvSpPr>
          <p:cNvPr id="14" name="Foliennummernplatzhalter 3"/>
          <p:cNvSpPr>
            <a:spLocks noGrp="1"/>
          </p:cNvSpPr>
          <p:nvPr>
            <p:ph type="sldNum" sz="quarter" idx="11"/>
          </p:nvPr>
        </p:nvSpPr>
        <p:spPr>
          <a:xfrm>
            <a:off x="8604001" y="4890652"/>
            <a:ext cx="180000" cy="108000"/>
          </a:xfrm>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dirty="0">
              <a:solidFill>
                <a:srgbClr val="FFFFFF"/>
              </a:solidFill>
            </a:endParaRPr>
          </a:p>
        </p:txBody>
      </p:sp>
      <p:grpSp>
        <p:nvGrpSpPr>
          <p:cNvPr id="16" name="Gruppieren 15"/>
          <p:cNvGrpSpPr/>
          <p:nvPr/>
        </p:nvGrpSpPr>
        <p:grpSpPr>
          <a:xfrm>
            <a:off x="360002" y="4722301"/>
            <a:ext cx="8424000" cy="366353"/>
            <a:chOff x="360001" y="4722299"/>
            <a:chExt cx="8424000" cy="366353"/>
          </a:xfrm>
        </p:grpSpPr>
        <p:sp>
          <p:nvSpPr>
            <p:cNvPr id="17"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20" name="Gerade Verbindung 19"/>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21" name="Grafik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Tree>
    <p:extLst>
      <p:ext uri="{BB962C8B-B14F-4D97-AF65-F5344CB8AC3E}">
        <p14:creationId xmlns:p14="http://schemas.microsoft.com/office/powerpoint/2010/main" val="1625415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blue)">
    <p:spTree>
      <p:nvGrpSpPr>
        <p:cNvPr id="1" name=""/>
        <p:cNvGrpSpPr/>
        <p:nvPr/>
      </p:nvGrpSpPr>
      <p:grpSpPr>
        <a:xfrm>
          <a:off x="0" y="0"/>
          <a:ext cx="0" cy="0"/>
          <a:chOff x="0" y="0"/>
          <a:chExt cx="0" cy="0"/>
        </a:xfrm>
      </p:grpSpPr>
      <p:sp>
        <p:nvSpPr>
          <p:cNvPr id="7" name="Rechteck 6"/>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p:txBody>
          <a:bodyPr/>
          <a:lstStyle>
            <a:lvl1pPr>
              <a:defRPr>
                <a:solidFill>
                  <a:schemeClr val="bg1"/>
                </a:solidFill>
              </a:defRPr>
            </a:lvl1pPr>
          </a:lstStyle>
          <a:p>
            <a:r>
              <a:rPr lang="en-US" altLang="zh-CN"/>
              <a:t>Click to edit Master title style</a:t>
            </a:r>
            <a:endParaRPr lang="de-DE" dirty="0"/>
          </a:p>
        </p:txBody>
      </p:sp>
      <p:sp>
        <p:nvSpPr>
          <p:cNvPr id="3" name="Inhaltsplatzhalter 2"/>
          <p:cNvSpPr>
            <a:spLocks noGrp="1"/>
          </p:cNvSpPr>
          <p:nvPr>
            <p:ph idx="1"/>
          </p:nvPr>
        </p:nvSpPr>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defRPr>
                <a:solidFill>
                  <a:schemeClr val="bg1"/>
                </a:solidFill>
              </a:defRPr>
            </a:lvl6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5" name="Fußzeilenplatzhalter 4"/>
          <p:cNvSpPr>
            <a:spLocks noGrp="1"/>
          </p:cNvSpPr>
          <p:nvPr>
            <p:ph type="ftr" sz="quarter" idx="11"/>
          </p:nvPr>
        </p:nvSpPr>
        <p:spPr/>
        <p:txBody>
          <a:bodyPr/>
          <a:lstStyle>
            <a:lvl1pPr>
              <a:defRPr>
                <a:solidFill>
                  <a:schemeClr val="bg1"/>
                </a:solidFill>
              </a:defRPr>
            </a:lvl1pPr>
          </a:lstStyle>
          <a:p>
            <a:endParaRPr lang="de-DE" dirty="0"/>
          </a:p>
        </p:txBody>
      </p:sp>
      <p:sp>
        <p:nvSpPr>
          <p:cNvPr id="6" name="Foliennummernplatzhalter 5"/>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grpSp>
        <p:nvGrpSpPr>
          <p:cNvPr id="8" name="Gruppieren 7"/>
          <p:cNvGrpSpPr/>
          <p:nvPr/>
        </p:nvGrpSpPr>
        <p:grpSpPr>
          <a:xfrm>
            <a:off x="360002" y="4722301"/>
            <a:ext cx="8424000" cy="366353"/>
            <a:chOff x="360001" y="4722299"/>
            <a:chExt cx="8424000" cy="366353"/>
          </a:xfrm>
        </p:grpSpPr>
        <p:sp>
          <p:nvSpPr>
            <p:cNvPr id="9"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10" name="Gerade Verbindung 9"/>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12" name="tk_24">
            <a:extLst>
              <a:ext uri="{FF2B5EF4-FFF2-40B4-BE49-F238E27FC236}">
                <a16:creationId xmlns:a16="http://schemas.microsoft.com/office/drawing/2014/main" id="{7610BEED-2F24-48E1-A70F-D1C9CF3BE67F}"/>
              </a:ext>
            </a:extLst>
          </p:cNvPr>
          <p:cNvSpPr>
            <a:spLocks noChangeArrowheads="1"/>
          </p:cNvSpPr>
          <p:nvPr/>
        </p:nvSpPr>
        <p:spPr bwMode="auto">
          <a:xfrm>
            <a:off x="-2854672" y="-15354"/>
            <a:ext cx="2772000" cy="1943400"/>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a:solidFill>
                  <a:schemeClr val="bg1"/>
                </a:solidFill>
                <a:latin typeface="Tahoma" panose="020B0604030504040204" pitchFamily="34" charset="0"/>
              </a:rPr>
              <a:t>Wichtiger Hinweis:</a:t>
            </a:r>
          </a:p>
          <a:p>
            <a:pPr>
              <a:spcAft>
                <a:spcPts val="300"/>
              </a:spcAft>
              <a:buClr>
                <a:srgbClr val="00ABE7"/>
              </a:buClr>
              <a:buSzPct val="100000"/>
            </a:pPr>
            <a:r>
              <a:rPr lang="de-DE" sz="900" dirty="0">
                <a:solidFill>
                  <a:schemeClr val="bg1"/>
                </a:solidFill>
                <a:latin typeface="Tahoma" panose="020B0604030504040204" pitchFamily="34" charset="0"/>
              </a:rPr>
              <a:t>Wir empfehlen, die blauen Folien nur für Showpräsentationen, Pressekonferenzen etc. zu verwenden.</a:t>
            </a:r>
          </a:p>
          <a:p>
            <a:pPr>
              <a:spcAft>
                <a:spcPts val="300"/>
              </a:spcAft>
              <a:buClr>
                <a:srgbClr val="00ABE7"/>
              </a:buClr>
              <a:buSzPct val="100000"/>
            </a:pPr>
            <a:endParaRPr lang="de-DE" sz="900" dirty="0">
              <a:solidFill>
                <a:schemeClr val="bg1"/>
              </a:solidFill>
              <a:latin typeface="Tahoma" panose="020B0604030504040204" pitchFamily="34" charset="0"/>
            </a:endParaRPr>
          </a:p>
          <a:p>
            <a:pPr>
              <a:spcAft>
                <a:spcPts val="300"/>
              </a:spcAft>
              <a:buClr>
                <a:srgbClr val="00ABE7"/>
              </a:buClr>
              <a:buSzPct val="100000"/>
            </a:pPr>
            <a:r>
              <a:rPr lang="de-DE" sz="900" dirty="0">
                <a:solidFill>
                  <a:schemeClr val="bg1"/>
                </a:solidFill>
                <a:latin typeface="Tahoma" panose="020B0604030504040204" pitchFamily="34" charset="0"/>
              </a:rPr>
              <a:t>Bitten beachten Sie, dass die Funktion „Design Check“ vom Corporate </a:t>
            </a:r>
            <a:r>
              <a:rPr lang="de-DE" sz="900" dirty="0" err="1">
                <a:solidFill>
                  <a:schemeClr val="bg1"/>
                </a:solidFill>
                <a:latin typeface="Tahoma" panose="020B0604030504040204" pitchFamily="34" charset="0"/>
              </a:rPr>
              <a:t>Presenter</a:t>
            </a:r>
            <a:r>
              <a:rPr lang="de-DE" sz="900" dirty="0">
                <a:solidFill>
                  <a:schemeClr val="bg1"/>
                </a:solidFill>
                <a:latin typeface="Tahoma" panose="020B0604030504040204" pitchFamily="34" charset="0"/>
              </a:rPr>
              <a:t> die blauen Folien nicht richtig überprüfen kann. Bitte ignorieren Sie daher die Kommentare des Dienstes für Ihre blauen Folien und führen Sie die Anpassungen für die blauen Folien nicht durch.</a:t>
            </a:r>
          </a:p>
        </p:txBody>
      </p:sp>
      <p:sp>
        <p:nvSpPr>
          <p:cNvPr id="13" name="tk_24">
            <a:extLst>
              <a:ext uri="{FF2B5EF4-FFF2-40B4-BE49-F238E27FC236}">
                <a16:creationId xmlns:a16="http://schemas.microsoft.com/office/drawing/2014/main" id="{F7A1DB43-311A-4571-A21A-0F7BD0897603}"/>
              </a:ext>
            </a:extLst>
          </p:cNvPr>
          <p:cNvSpPr>
            <a:spLocks noChangeArrowheads="1"/>
          </p:cNvSpPr>
          <p:nvPr/>
        </p:nvSpPr>
        <p:spPr bwMode="auto">
          <a:xfrm>
            <a:off x="-2843772" y="2131175"/>
            <a:ext cx="2772000" cy="1727467"/>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err="1">
                <a:solidFill>
                  <a:schemeClr val="bg1"/>
                </a:solidFill>
                <a:latin typeface="Tahoma" panose="020B0604030504040204" pitchFamily="34" charset="0"/>
              </a:rPr>
              <a:t>Important</a:t>
            </a:r>
            <a:r>
              <a:rPr lang="de-DE" sz="1200" b="1" dirty="0">
                <a:solidFill>
                  <a:schemeClr val="bg1"/>
                </a:solidFill>
                <a:latin typeface="Tahoma" panose="020B0604030504040204" pitchFamily="34" charset="0"/>
              </a:rPr>
              <a:t> </a:t>
            </a:r>
            <a:r>
              <a:rPr lang="de-DE" sz="1200" b="1" dirty="0" err="1">
                <a:solidFill>
                  <a:schemeClr val="bg1"/>
                </a:solidFill>
                <a:latin typeface="Tahoma" panose="020B0604030504040204" pitchFamily="34" charset="0"/>
              </a:rPr>
              <a:t>note</a:t>
            </a:r>
            <a:r>
              <a:rPr lang="de-DE" sz="1200" b="1" dirty="0">
                <a:solidFill>
                  <a:schemeClr val="bg1"/>
                </a:solidFill>
                <a:latin typeface="Tahoma" panose="020B0604030504040204" pitchFamily="34" charset="0"/>
              </a:rPr>
              <a:t>:</a:t>
            </a:r>
          </a:p>
          <a:p>
            <a:pPr>
              <a:spcAft>
                <a:spcPts val="300"/>
              </a:spcAft>
              <a:buClr>
                <a:srgbClr val="00ABE7"/>
              </a:buClr>
              <a:buSzPct val="100000"/>
            </a:pPr>
            <a:r>
              <a:rPr lang="en-US" sz="900" dirty="0">
                <a:solidFill>
                  <a:schemeClr val="bg1"/>
                </a:solidFill>
                <a:latin typeface="Tahoma" panose="020B0604030504040204" pitchFamily="34" charset="0"/>
              </a:rPr>
              <a:t>We recommend to use the blue slides only</a:t>
            </a:r>
            <a:br>
              <a:rPr lang="en-US" sz="900" dirty="0">
                <a:solidFill>
                  <a:schemeClr val="bg1"/>
                </a:solidFill>
                <a:latin typeface="Tahoma" panose="020B0604030504040204" pitchFamily="34" charset="0"/>
              </a:rPr>
            </a:br>
            <a:r>
              <a:rPr lang="en-US" sz="900" dirty="0">
                <a:solidFill>
                  <a:schemeClr val="bg1"/>
                </a:solidFill>
                <a:latin typeface="Tahoma" panose="020B0604030504040204" pitchFamily="34" charset="0"/>
              </a:rPr>
              <a:t>for show presentations, press conferences etc.</a:t>
            </a:r>
          </a:p>
          <a:p>
            <a:pPr>
              <a:spcAft>
                <a:spcPts val="300"/>
              </a:spcAft>
              <a:buClr>
                <a:srgbClr val="00ABE7"/>
              </a:buClr>
              <a:buSzPct val="100000"/>
            </a:pPr>
            <a:endParaRPr lang="en-US" sz="900" dirty="0">
              <a:solidFill>
                <a:schemeClr val="bg1"/>
              </a:solidFill>
              <a:latin typeface="Tahoma" panose="020B0604030504040204" pitchFamily="34" charset="0"/>
            </a:endParaRPr>
          </a:p>
          <a:p>
            <a:pPr>
              <a:spcAft>
                <a:spcPts val="300"/>
              </a:spcAft>
              <a:buClr>
                <a:srgbClr val="00ABE7"/>
              </a:buClr>
              <a:buSzPct val="100000"/>
            </a:pPr>
            <a:r>
              <a:rPr lang="en-US" sz="900" dirty="0">
                <a:solidFill>
                  <a:schemeClr val="bg1"/>
                </a:solidFill>
                <a:latin typeface="Tahoma" panose="020B0604030504040204" pitchFamily="34" charset="0"/>
              </a:rPr>
              <a:t>Please note that the function “Design Check” of </a:t>
            </a:r>
            <a:r>
              <a:rPr lang="de-DE" sz="900" dirty="0">
                <a:solidFill>
                  <a:schemeClr val="bg1"/>
                </a:solidFill>
                <a:latin typeface="Tahoma" panose="020B0604030504040204" pitchFamily="34" charset="0"/>
              </a:rPr>
              <a:t>Corporate </a:t>
            </a:r>
            <a:r>
              <a:rPr lang="de-DE" sz="900" dirty="0" err="1">
                <a:solidFill>
                  <a:schemeClr val="bg1"/>
                </a:solidFill>
                <a:latin typeface="Tahoma" panose="020B0604030504040204" pitchFamily="34" charset="0"/>
              </a:rPr>
              <a:t>Presenter</a:t>
            </a:r>
            <a:r>
              <a:rPr lang="en-US" sz="900" dirty="0">
                <a:solidFill>
                  <a:schemeClr val="bg1"/>
                </a:solidFill>
                <a:latin typeface="Tahoma" panose="020B0604030504040204" pitchFamily="34" charset="0"/>
              </a:rPr>
              <a:t> cannot do a correct check of the blue slides. So please ignore the comments of the service for your blue slides and do not make the adjustments for the blue slides.</a:t>
            </a:r>
          </a:p>
        </p:txBody>
      </p:sp>
    </p:spTree>
    <p:extLst>
      <p:ext uri="{BB962C8B-B14F-4D97-AF65-F5344CB8AC3E}">
        <p14:creationId xmlns:p14="http://schemas.microsoft.com/office/powerpoint/2010/main" val="453338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blue)">
    <p:spTree>
      <p:nvGrpSpPr>
        <p:cNvPr id="1" name=""/>
        <p:cNvGrpSpPr/>
        <p:nvPr/>
      </p:nvGrpSpPr>
      <p:grpSpPr>
        <a:xfrm>
          <a:off x="0" y="0"/>
          <a:ext cx="0" cy="0"/>
          <a:chOff x="0" y="0"/>
          <a:chExt cx="0" cy="0"/>
        </a:xfrm>
      </p:grpSpPr>
      <p:sp>
        <p:nvSpPr>
          <p:cNvPr id="6" name="Rechteck 5"/>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p:txBody>
          <a:bodyPr/>
          <a:lstStyle>
            <a:lvl1pPr>
              <a:defRPr>
                <a:solidFill>
                  <a:schemeClr val="bg1"/>
                </a:solidFill>
              </a:defRPr>
            </a:lvl1pPr>
          </a:lstStyle>
          <a:p>
            <a:r>
              <a:rPr lang="en-US" altLang="zh-CN"/>
              <a:t>Click to edit Master title style</a:t>
            </a:r>
            <a:endParaRPr lang="de-DE" dirty="0"/>
          </a:p>
        </p:txBody>
      </p:sp>
      <p:sp>
        <p:nvSpPr>
          <p:cNvPr id="4" name="Fußzeilenplatzhalter 3"/>
          <p:cNvSpPr>
            <a:spLocks noGrp="1"/>
          </p:cNvSpPr>
          <p:nvPr>
            <p:ph type="ftr" sz="quarter" idx="11"/>
          </p:nvPr>
        </p:nvSpPr>
        <p:spPr/>
        <p:txBody>
          <a:bodyPr/>
          <a:lstStyle>
            <a:lvl1pPr>
              <a:defRPr>
                <a:solidFill>
                  <a:schemeClr val="bg1"/>
                </a:solidFill>
              </a:defRPr>
            </a:lvl1pPr>
          </a:lstStyle>
          <a:p>
            <a:endParaRPr lang="de-DE"/>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grpSp>
        <p:nvGrpSpPr>
          <p:cNvPr id="7" name="Gruppieren 6"/>
          <p:cNvGrpSpPr/>
          <p:nvPr/>
        </p:nvGrpSpPr>
        <p:grpSpPr>
          <a:xfrm>
            <a:off x="360002" y="4722301"/>
            <a:ext cx="8424000" cy="366353"/>
            <a:chOff x="360001" y="4722299"/>
            <a:chExt cx="8424000" cy="366353"/>
          </a:xfrm>
        </p:grpSpPr>
        <p:sp>
          <p:nvSpPr>
            <p:cNvPr id="8"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9" name="Gerade Verbindung 8"/>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13" name="tk_24">
            <a:extLst>
              <a:ext uri="{FF2B5EF4-FFF2-40B4-BE49-F238E27FC236}">
                <a16:creationId xmlns:a16="http://schemas.microsoft.com/office/drawing/2014/main" id="{7610BEED-2F24-48E1-A70F-D1C9CF3BE67F}"/>
              </a:ext>
            </a:extLst>
          </p:cNvPr>
          <p:cNvSpPr>
            <a:spLocks noChangeArrowheads="1"/>
          </p:cNvSpPr>
          <p:nvPr/>
        </p:nvSpPr>
        <p:spPr bwMode="auto">
          <a:xfrm>
            <a:off x="-2854672" y="-15354"/>
            <a:ext cx="2772000" cy="1943400"/>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a:solidFill>
                  <a:schemeClr val="bg1"/>
                </a:solidFill>
                <a:latin typeface="Tahoma" panose="020B0604030504040204" pitchFamily="34" charset="0"/>
              </a:rPr>
              <a:t>Wichtiger Hinweis:</a:t>
            </a:r>
          </a:p>
          <a:p>
            <a:pPr>
              <a:spcAft>
                <a:spcPts val="300"/>
              </a:spcAft>
              <a:buClr>
                <a:srgbClr val="00ABE7"/>
              </a:buClr>
              <a:buSzPct val="100000"/>
            </a:pPr>
            <a:r>
              <a:rPr lang="de-DE" sz="900" dirty="0">
                <a:solidFill>
                  <a:schemeClr val="bg1"/>
                </a:solidFill>
                <a:latin typeface="Tahoma" panose="020B0604030504040204" pitchFamily="34" charset="0"/>
              </a:rPr>
              <a:t>Wir empfehlen, die blauen Folien nur für Showpräsentationen, Pressekonferenzen etc. zu verwenden.</a:t>
            </a:r>
          </a:p>
          <a:p>
            <a:pPr>
              <a:spcAft>
                <a:spcPts val="300"/>
              </a:spcAft>
              <a:buClr>
                <a:srgbClr val="00ABE7"/>
              </a:buClr>
              <a:buSzPct val="100000"/>
            </a:pPr>
            <a:endParaRPr lang="de-DE" sz="900" dirty="0">
              <a:solidFill>
                <a:schemeClr val="bg1"/>
              </a:solidFill>
              <a:latin typeface="Tahoma" panose="020B0604030504040204" pitchFamily="34" charset="0"/>
            </a:endParaRPr>
          </a:p>
          <a:p>
            <a:pPr>
              <a:spcAft>
                <a:spcPts val="300"/>
              </a:spcAft>
              <a:buClr>
                <a:srgbClr val="00ABE7"/>
              </a:buClr>
              <a:buSzPct val="100000"/>
            </a:pPr>
            <a:r>
              <a:rPr lang="de-DE" sz="900" dirty="0">
                <a:solidFill>
                  <a:schemeClr val="bg1"/>
                </a:solidFill>
                <a:latin typeface="Tahoma" panose="020B0604030504040204" pitchFamily="34" charset="0"/>
              </a:rPr>
              <a:t>Bitten beachten Sie, dass die Funktion „Design Check“ vom Corporate </a:t>
            </a:r>
            <a:r>
              <a:rPr lang="de-DE" sz="900" dirty="0" err="1">
                <a:solidFill>
                  <a:schemeClr val="bg1"/>
                </a:solidFill>
                <a:latin typeface="Tahoma" panose="020B0604030504040204" pitchFamily="34" charset="0"/>
              </a:rPr>
              <a:t>Presenter</a:t>
            </a:r>
            <a:r>
              <a:rPr lang="de-DE" sz="900" dirty="0">
                <a:solidFill>
                  <a:schemeClr val="bg1"/>
                </a:solidFill>
                <a:latin typeface="Tahoma" panose="020B0604030504040204" pitchFamily="34" charset="0"/>
              </a:rPr>
              <a:t> die blauen Folien nicht richtig überprüfen kann. Bitte ignorieren Sie daher die Kommentare des Dienstes für Ihre blauen Folien und führen Sie die Anpassungen für die blauen Folien nicht durch.</a:t>
            </a:r>
          </a:p>
        </p:txBody>
      </p:sp>
      <p:sp>
        <p:nvSpPr>
          <p:cNvPr id="14" name="tk_24">
            <a:extLst>
              <a:ext uri="{FF2B5EF4-FFF2-40B4-BE49-F238E27FC236}">
                <a16:creationId xmlns:a16="http://schemas.microsoft.com/office/drawing/2014/main" id="{F7A1DB43-311A-4571-A21A-0F7BD0897603}"/>
              </a:ext>
            </a:extLst>
          </p:cNvPr>
          <p:cNvSpPr>
            <a:spLocks noChangeArrowheads="1"/>
          </p:cNvSpPr>
          <p:nvPr/>
        </p:nvSpPr>
        <p:spPr bwMode="auto">
          <a:xfrm>
            <a:off x="-2843772" y="2131175"/>
            <a:ext cx="2772000" cy="1727467"/>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err="1">
                <a:solidFill>
                  <a:schemeClr val="bg1"/>
                </a:solidFill>
                <a:latin typeface="Tahoma" panose="020B0604030504040204" pitchFamily="34" charset="0"/>
              </a:rPr>
              <a:t>Important</a:t>
            </a:r>
            <a:r>
              <a:rPr lang="de-DE" sz="1200" b="1" dirty="0">
                <a:solidFill>
                  <a:schemeClr val="bg1"/>
                </a:solidFill>
                <a:latin typeface="Tahoma" panose="020B0604030504040204" pitchFamily="34" charset="0"/>
              </a:rPr>
              <a:t> </a:t>
            </a:r>
            <a:r>
              <a:rPr lang="de-DE" sz="1200" b="1" dirty="0" err="1">
                <a:solidFill>
                  <a:schemeClr val="bg1"/>
                </a:solidFill>
                <a:latin typeface="Tahoma" panose="020B0604030504040204" pitchFamily="34" charset="0"/>
              </a:rPr>
              <a:t>note</a:t>
            </a:r>
            <a:r>
              <a:rPr lang="de-DE" sz="1200" b="1" dirty="0">
                <a:solidFill>
                  <a:schemeClr val="bg1"/>
                </a:solidFill>
                <a:latin typeface="Tahoma" panose="020B0604030504040204" pitchFamily="34" charset="0"/>
              </a:rPr>
              <a:t>:</a:t>
            </a:r>
          </a:p>
          <a:p>
            <a:pPr>
              <a:spcAft>
                <a:spcPts val="300"/>
              </a:spcAft>
              <a:buClr>
                <a:srgbClr val="00ABE7"/>
              </a:buClr>
              <a:buSzPct val="100000"/>
            </a:pPr>
            <a:r>
              <a:rPr lang="en-US" sz="900" dirty="0">
                <a:solidFill>
                  <a:schemeClr val="bg1"/>
                </a:solidFill>
                <a:latin typeface="Tahoma" panose="020B0604030504040204" pitchFamily="34" charset="0"/>
              </a:rPr>
              <a:t>We recommend to use the blue slides only</a:t>
            </a:r>
            <a:br>
              <a:rPr lang="en-US" sz="900" dirty="0">
                <a:solidFill>
                  <a:schemeClr val="bg1"/>
                </a:solidFill>
                <a:latin typeface="Tahoma" panose="020B0604030504040204" pitchFamily="34" charset="0"/>
              </a:rPr>
            </a:br>
            <a:r>
              <a:rPr lang="en-US" sz="900" dirty="0">
                <a:solidFill>
                  <a:schemeClr val="bg1"/>
                </a:solidFill>
                <a:latin typeface="Tahoma" panose="020B0604030504040204" pitchFamily="34" charset="0"/>
              </a:rPr>
              <a:t>for show presentations, press conferences etc.</a:t>
            </a:r>
          </a:p>
          <a:p>
            <a:pPr>
              <a:spcAft>
                <a:spcPts val="300"/>
              </a:spcAft>
              <a:buClr>
                <a:srgbClr val="00ABE7"/>
              </a:buClr>
              <a:buSzPct val="100000"/>
            </a:pPr>
            <a:endParaRPr lang="en-US" sz="900" dirty="0">
              <a:solidFill>
                <a:schemeClr val="bg1"/>
              </a:solidFill>
              <a:latin typeface="Tahoma" panose="020B0604030504040204" pitchFamily="34" charset="0"/>
            </a:endParaRPr>
          </a:p>
          <a:p>
            <a:pPr>
              <a:spcAft>
                <a:spcPts val="300"/>
              </a:spcAft>
              <a:buClr>
                <a:srgbClr val="00ABE7"/>
              </a:buClr>
              <a:buSzPct val="100000"/>
            </a:pPr>
            <a:r>
              <a:rPr lang="en-US" sz="900" dirty="0">
                <a:solidFill>
                  <a:schemeClr val="bg1"/>
                </a:solidFill>
                <a:latin typeface="Tahoma" panose="020B0604030504040204" pitchFamily="34" charset="0"/>
              </a:rPr>
              <a:t>Please note that the function “Design Check” of </a:t>
            </a:r>
            <a:r>
              <a:rPr lang="de-DE" sz="900" dirty="0">
                <a:solidFill>
                  <a:schemeClr val="bg1"/>
                </a:solidFill>
                <a:latin typeface="Tahoma" panose="020B0604030504040204" pitchFamily="34" charset="0"/>
              </a:rPr>
              <a:t>Corporate </a:t>
            </a:r>
            <a:r>
              <a:rPr lang="de-DE" sz="900" dirty="0" err="1">
                <a:solidFill>
                  <a:schemeClr val="bg1"/>
                </a:solidFill>
                <a:latin typeface="Tahoma" panose="020B0604030504040204" pitchFamily="34" charset="0"/>
              </a:rPr>
              <a:t>Presenter</a:t>
            </a:r>
            <a:r>
              <a:rPr lang="en-US" sz="900" dirty="0">
                <a:solidFill>
                  <a:schemeClr val="bg1"/>
                </a:solidFill>
                <a:latin typeface="Tahoma" panose="020B0604030504040204" pitchFamily="34" charset="0"/>
              </a:rPr>
              <a:t> cannot do a correct check of the blue slides. So please ignore the comments of the service for your blue slides and do not make the adjustments for the blue slides.</a:t>
            </a:r>
          </a:p>
        </p:txBody>
      </p:sp>
    </p:spTree>
    <p:extLst>
      <p:ext uri="{BB962C8B-B14F-4D97-AF65-F5344CB8AC3E}">
        <p14:creationId xmlns:p14="http://schemas.microsoft.com/office/powerpoint/2010/main" val="40611539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blue)">
    <p:spTree>
      <p:nvGrpSpPr>
        <p:cNvPr id="1" name=""/>
        <p:cNvGrpSpPr/>
        <p:nvPr/>
      </p:nvGrpSpPr>
      <p:grpSpPr>
        <a:xfrm>
          <a:off x="0" y="0"/>
          <a:ext cx="0" cy="0"/>
          <a:chOff x="0" y="0"/>
          <a:chExt cx="0" cy="0"/>
        </a:xfrm>
      </p:grpSpPr>
      <p:sp>
        <p:nvSpPr>
          <p:cNvPr id="5" name="Rechteck 4"/>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3" name="Fußzeilenplatzhalter 2"/>
          <p:cNvSpPr>
            <a:spLocks noGrp="1"/>
          </p:cNvSpPr>
          <p:nvPr>
            <p:ph type="ftr" sz="quarter" idx="11"/>
          </p:nvPr>
        </p:nvSpPr>
        <p:spPr/>
        <p:txBody>
          <a:bodyPr/>
          <a:lstStyle>
            <a:lvl1pPr>
              <a:defRPr>
                <a:solidFill>
                  <a:schemeClr val="bg1"/>
                </a:solidFill>
              </a:defRPr>
            </a:lvl1pPr>
          </a:lstStyle>
          <a:p>
            <a:endParaRPr lang="de-DE" dirty="0"/>
          </a:p>
        </p:txBody>
      </p:sp>
      <p:sp>
        <p:nvSpPr>
          <p:cNvPr id="4" name="Foliennummernplatzhalter 3"/>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grpSp>
        <p:nvGrpSpPr>
          <p:cNvPr id="6" name="Gruppieren 5"/>
          <p:cNvGrpSpPr/>
          <p:nvPr/>
        </p:nvGrpSpPr>
        <p:grpSpPr>
          <a:xfrm>
            <a:off x="360002" y="4722301"/>
            <a:ext cx="8424000" cy="366353"/>
            <a:chOff x="360001" y="4722299"/>
            <a:chExt cx="8424000" cy="366353"/>
          </a:xfrm>
        </p:grpSpPr>
        <p:sp>
          <p:nvSpPr>
            <p:cNvPr id="7"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8" name="Gerade Verbindung 7"/>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12" name="tk_24">
            <a:extLst>
              <a:ext uri="{FF2B5EF4-FFF2-40B4-BE49-F238E27FC236}">
                <a16:creationId xmlns:a16="http://schemas.microsoft.com/office/drawing/2014/main" id="{7610BEED-2F24-48E1-A70F-D1C9CF3BE67F}"/>
              </a:ext>
            </a:extLst>
          </p:cNvPr>
          <p:cNvSpPr>
            <a:spLocks noChangeArrowheads="1"/>
          </p:cNvSpPr>
          <p:nvPr/>
        </p:nvSpPr>
        <p:spPr bwMode="auto">
          <a:xfrm>
            <a:off x="-2854672" y="-15354"/>
            <a:ext cx="2772000" cy="1943400"/>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a:solidFill>
                  <a:schemeClr val="bg1"/>
                </a:solidFill>
                <a:latin typeface="Tahoma" panose="020B0604030504040204" pitchFamily="34" charset="0"/>
              </a:rPr>
              <a:t>Wichtiger Hinweis:</a:t>
            </a:r>
          </a:p>
          <a:p>
            <a:pPr>
              <a:spcAft>
                <a:spcPts val="300"/>
              </a:spcAft>
              <a:buClr>
                <a:srgbClr val="00ABE7"/>
              </a:buClr>
              <a:buSzPct val="100000"/>
            </a:pPr>
            <a:r>
              <a:rPr lang="de-DE" sz="900" dirty="0">
                <a:solidFill>
                  <a:schemeClr val="bg1"/>
                </a:solidFill>
                <a:latin typeface="Tahoma" panose="020B0604030504040204" pitchFamily="34" charset="0"/>
              </a:rPr>
              <a:t>Wir empfehlen, die blauen Folien nur für Showpräsentationen, Pressekonferenzen etc. zu verwenden.</a:t>
            </a:r>
          </a:p>
          <a:p>
            <a:pPr>
              <a:spcAft>
                <a:spcPts val="300"/>
              </a:spcAft>
              <a:buClr>
                <a:srgbClr val="00ABE7"/>
              </a:buClr>
              <a:buSzPct val="100000"/>
            </a:pPr>
            <a:endParaRPr lang="de-DE" sz="900" dirty="0">
              <a:solidFill>
                <a:schemeClr val="bg1"/>
              </a:solidFill>
              <a:latin typeface="Tahoma" panose="020B0604030504040204" pitchFamily="34" charset="0"/>
            </a:endParaRPr>
          </a:p>
          <a:p>
            <a:pPr>
              <a:spcAft>
                <a:spcPts val="300"/>
              </a:spcAft>
              <a:buClr>
                <a:srgbClr val="00ABE7"/>
              </a:buClr>
              <a:buSzPct val="100000"/>
            </a:pPr>
            <a:r>
              <a:rPr lang="de-DE" sz="900" dirty="0">
                <a:solidFill>
                  <a:schemeClr val="bg1"/>
                </a:solidFill>
                <a:latin typeface="Tahoma" panose="020B0604030504040204" pitchFamily="34" charset="0"/>
              </a:rPr>
              <a:t>Bitten beachten Sie, dass die Funktion „Design Check“ vom Corporate </a:t>
            </a:r>
            <a:r>
              <a:rPr lang="de-DE" sz="900" dirty="0" err="1">
                <a:solidFill>
                  <a:schemeClr val="bg1"/>
                </a:solidFill>
                <a:latin typeface="Tahoma" panose="020B0604030504040204" pitchFamily="34" charset="0"/>
              </a:rPr>
              <a:t>Presenter</a:t>
            </a:r>
            <a:r>
              <a:rPr lang="de-DE" sz="900" dirty="0">
                <a:solidFill>
                  <a:schemeClr val="bg1"/>
                </a:solidFill>
                <a:latin typeface="Tahoma" panose="020B0604030504040204" pitchFamily="34" charset="0"/>
              </a:rPr>
              <a:t> die blauen Folien nicht richtig überprüfen kann. Bitte ignorieren Sie daher die Kommentare des Dienstes für Ihre blauen Folien und führen Sie die Anpassungen für die blauen Folien nicht durch.</a:t>
            </a:r>
          </a:p>
        </p:txBody>
      </p:sp>
      <p:sp>
        <p:nvSpPr>
          <p:cNvPr id="13" name="tk_24">
            <a:extLst>
              <a:ext uri="{FF2B5EF4-FFF2-40B4-BE49-F238E27FC236}">
                <a16:creationId xmlns:a16="http://schemas.microsoft.com/office/drawing/2014/main" id="{F7A1DB43-311A-4571-A21A-0F7BD0897603}"/>
              </a:ext>
            </a:extLst>
          </p:cNvPr>
          <p:cNvSpPr>
            <a:spLocks noChangeArrowheads="1"/>
          </p:cNvSpPr>
          <p:nvPr/>
        </p:nvSpPr>
        <p:spPr bwMode="auto">
          <a:xfrm>
            <a:off x="-2843772" y="2131175"/>
            <a:ext cx="2772000" cy="1727467"/>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err="1">
                <a:solidFill>
                  <a:schemeClr val="bg1"/>
                </a:solidFill>
                <a:latin typeface="Tahoma" panose="020B0604030504040204" pitchFamily="34" charset="0"/>
              </a:rPr>
              <a:t>Important</a:t>
            </a:r>
            <a:r>
              <a:rPr lang="de-DE" sz="1200" b="1" dirty="0">
                <a:solidFill>
                  <a:schemeClr val="bg1"/>
                </a:solidFill>
                <a:latin typeface="Tahoma" panose="020B0604030504040204" pitchFamily="34" charset="0"/>
              </a:rPr>
              <a:t> </a:t>
            </a:r>
            <a:r>
              <a:rPr lang="de-DE" sz="1200" b="1" dirty="0" err="1">
                <a:solidFill>
                  <a:schemeClr val="bg1"/>
                </a:solidFill>
                <a:latin typeface="Tahoma" panose="020B0604030504040204" pitchFamily="34" charset="0"/>
              </a:rPr>
              <a:t>note</a:t>
            </a:r>
            <a:r>
              <a:rPr lang="de-DE" sz="1200" b="1" dirty="0">
                <a:solidFill>
                  <a:schemeClr val="bg1"/>
                </a:solidFill>
                <a:latin typeface="Tahoma" panose="020B0604030504040204" pitchFamily="34" charset="0"/>
              </a:rPr>
              <a:t>:</a:t>
            </a:r>
          </a:p>
          <a:p>
            <a:pPr>
              <a:spcAft>
                <a:spcPts val="300"/>
              </a:spcAft>
              <a:buClr>
                <a:srgbClr val="00ABE7"/>
              </a:buClr>
              <a:buSzPct val="100000"/>
            </a:pPr>
            <a:r>
              <a:rPr lang="en-US" sz="900" dirty="0">
                <a:solidFill>
                  <a:schemeClr val="bg1"/>
                </a:solidFill>
                <a:latin typeface="Tahoma" panose="020B0604030504040204" pitchFamily="34" charset="0"/>
              </a:rPr>
              <a:t>We recommend to use the blue slides only</a:t>
            </a:r>
            <a:br>
              <a:rPr lang="en-US" sz="900" dirty="0">
                <a:solidFill>
                  <a:schemeClr val="bg1"/>
                </a:solidFill>
                <a:latin typeface="Tahoma" panose="020B0604030504040204" pitchFamily="34" charset="0"/>
              </a:rPr>
            </a:br>
            <a:r>
              <a:rPr lang="en-US" sz="900" dirty="0">
                <a:solidFill>
                  <a:schemeClr val="bg1"/>
                </a:solidFill>
                <a:latin typeface="Tahoma" panose="020B0604030504040204" pitchFamily="34" charset="0"/>
              </a:rPr>
              <a:t>for show presentations, press conferences etc.</a:t>
            </a:r>
          </a:p>
          <a:p>
            <a:pPr>
              <a:spcAft>
                <a:spcPts val="300"/>
              </a:spcAft>
              <a:buClr>
                <a:srgbClr val="00ABE7"/>
              </a:buClr>
              <a:buSzPct val="100000"/>
            </a:pPr>
            <a:endParaRPr lang="en-US" sz="900" dirty="0">
              <a:solidFill>
                <a:schemeClr val="bg1"/>
              </a:solidFill>
              <a:latin typeface="Tahoma" panose="020B0604030504040204" pitchFamily="34" charset="0"/>
            </a:endParaRPr>
          </a:p>
          <a:p>
            <a:pPr>
              <a:spcAft>
                <a:spcPts val="300"/>
              </a:spcAft>
              <a:buClr>
                <a:srgbClr val="00ABE7"/>
              </a:buClr>
              <a:buSzPct val="100000"/>
            </a:pPr>
            <a:r>
              <a:rPr lang="en-US" sz="900" dirty="0">
                <a:solidFill>
                  <a:schemeClr val="bg1"/>
                </a:solidFill>
                <a:latin typeface="Tahoma" panose="020B0604030504040204" pitchFamily="34" charset="0"/>
              </a:rPr>
              <a:t>Please note that the function “Design Check” of </a:t>
            </a:r>
            <a:r>
              <a:rPr lang="de-DE" sz="900" dirty="0">
                <a:solidFill>
                  <a:schemeClr val="bg1"/>
                </a:solidFill>
                <a:latin typeface="Tahoma" panose="020B0604030504040204" pitchFamily="34" charset="0"/>
              </a:rPr>
              <a:t>Corporate </a:t>
            </a:r>
            <a:r>
              <a:rPr lang="de-DE" sz="900" dirty="0" err="1">
                <a:solidFill>
                  <a:schemeClr val="bg1"/>
                </a:solidFill>
                <a:latin typeface="Tahoma" panose="020B0604030504040204" pitchFamily="34" charset="0"/>
              </a:rPr>
              <a:t>Presenter</a:t>
            </a:r>
            <a:r>
              <a:rPr lang="en-US" sz="900" dirty="0">
                <a:solidFill>
                  <a:schemeClr val="bg1"/>
                </a:solidFill>
                <a:latin typeface="Tahoma" panose="020B0604030504040204" pitchFamily="34" charset="0"/>
              </a:rPr>
              <a:t> cannot do a correct check of the blue slides. So please ignore the comments of the service for your blue slides and do not make the adjustments for the blue slides.</a:t>
            </a:r>
          </a:p>
        </p:txBody>
      </p:sp>
    </p:spTree>
    <p:extLst>
      <p:ext uri="{BB962C8B-B14F-4D97-AF65-F5344CB8AC3E}">
        <p14:creationId xmlns:p14="http://schemas.microsoft.com/office/powerpoint/2010/main" val="804503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Special_Slide - Do_not_u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ußzeilenplatzhalter 2"/>
          <p:cNvSpPr>
            <a:spLocks noGrp="1"/>
          </p:cNvSpPr>
          <p:nvPr userDrawn="1">
            <p:ph type="ftr" sz="quarter" idx="10"/>
          </p:nvPr>
        </p:nvSpPr>
        <p:spPr/>
        <p:txBody>
          <a:bodyPr/>
          <a:lstStyle>
            <a:lvl1pPr>
              <a:defRPr>
                <a:solidFill>
                  <a:schemeClr val="bg1"/>
                </a:solidFill>
              </a:defRPr>
            </a:lvl1pPr>
          </a:lstStyle>
          <a:p>
            <a:pPr>
              <a:lnSpc>
                <a:spcPts val="800"/>
              </a:lnSpc>
            </a:pPr>
            <a:r>
              <a:rPr lang="en-GB"/>
              <a:t>2019-10-04 | EPS Systems Engineering | Introduction to Systems Engineering</a:t>
            </a:r>
            <a:endParaRPr lang="de-DE" dirty="0"/>
          </a:p>
        </p:txBody>
      </p:sp>
      <p:sp>
        <p:nvSpPr>
          <p:cNvPr id="4" name="Foliennummernplatzhalter 3"/>
          <p:cNvSpPr>
            <a:spLocks noGrp="1"/>
          </p:cNvSpPr>
          <p:nvPr userDrawn="1">
            <p:ph type="sldNum" sz="quarter" idx="11"/>
          </p:nvPr>
        </p:nvSpPr>
        <p:spPr/>
        <p:txBody>
          <a:bodyPr/>
          <a:lstStyle>
            <a:lvl1pPr>
              <a:defRPr>
                <a:solidFill>
                  <a:schemeClr val="bg1"/>
                </a:solidFill>
              </a:defRPr>
            </a:lvl1pPr>
          </a:lstStyle>
          <a:p>
            <a:pPr>
              <a:lnSpc>
                <a:spcPts val="800"/>
              </a:lnSpc>
            </a:pPr>
            <a:fld id="{D985BC7C-F6A2-4FED-9217-735A5E10A319}" type="slidenum">
              <a:rPr lang="de-DE" smtClean="0"/>
              <a:pPr>
                <a:lnSpc>
                  <a:spcPts val="800"/>
                </a:lnSpc>
              </a:pPr>
              <a:t>‹#›</a:t>
            </a:fld>
            <a:endParaRPr lang="de-DE" dirty="0"/>
          </a:p>
        </p:txBody>
      </p:sp>
      <p:grpSp>
        <p:nvGrpSpPr>
          <p:cNvPr id="9" name="Gruppieren 8"/>
          <p:cNvGrpSpPr/>
          <p:nvPr userDrawn="1"/>
        </p:nvGrpSpPr>
        <p:grpSpPr>
          <a:xfrm>
            <a:off x="360002" y="4722301"/>
            <a:ext cx="8424000" cy="366353"/>
            <a:chOff x="360001" y="4722299"/>
            <a:chExt cx="8424000" cy="366353"/>
          </a:xfrm>
        </p:grpSpPr>
        <p:sp>
          <p:nvSpPr>
            <p:cNvPr id="10" name="Text Box 10"/>
            <p:cNvSpPr txBox="1">
              <a:spLocks noChangeArrowheads="1"/>
            </p:cNvSpPr>
            <p:nvPr userDrawn="1"/>
          </p:nvSpPr>
          <p:spPr bwMode="black">
            <a:xfrm>
              <a:off x="7607032" y="4898293"/>
              <a:ext cx="900000" cy="92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ts val="800"/>
                </a:lnSpc>
              </a:pPr>
              <a:r>
                <a:rPr lang="de-DE" sz="600" dirty="0">
                  <a:solidFill>
                    <a:schemeClr val="bg1"/>
                  </a:solidFill>
                  <a:latin typeface="Tahoma" panose="020B0604030504040204" pitchFamily="34" charset="0"/>
                </a:rPr>
                <a:t>© ZF Friedrichshafen AG</a:t>
              </a:r>
            </a:p>
          </p:txBody>
        </p:sp>
        <p:cxnSp>
          <p:nvCxnSpPr>
            <p:cNvPr id="11" name="Gerade Verbindung 10"/>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Tree>
    <p:extLst>
      <p:ext uri="{BB962C8B-B14F-4D97-AF65-F5344CB8AC3E}">
        <p14:creationId xmlns:p14="http://schemas.microsoft.com/office/powerpoint/2010/main" val="23443526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2" name="Titel 1"/>
          <p:cNvSpPr>
            <a:spLocks noGrp="1"/>
          </p:cNvSpPr>
          <p:nvPr>
            <p:ph type="ctrTitle"/>
          </p:nvPr>
        </p:nvSpPr>
        <p:spPr>
          <a:xfrm>
            <a:off x="359999" y="1484884"/>
            <a:ext cx="8424000" cy="1057982"/>
          </a:xfrm>
        </p:spPr>
        <p:txBody>
          <a:bodyPr/>
          <a:lstStyle>
            <a:lvl1pPr>
              <a:defRPr sz="3599">
                <a:solidFill>
                  <a:schemeClr val="bg1"/>
                </a:solidFill>
              </a:defRPr>
            </a:lvl1pPr>
          </a:lstStyle>
          <a:p>
            <a:r>
              <a:rPr lang="en-US" altLang="zh-CN"/>
              <a:t>Click to edit Master title style</a:t>
            </a:r>
            <a:endParaRPr lang="de-DE" dirty="0"/>
          </a:p>
        </p:txBody>
      </p:sp>
      <p:sp>
        <p:nvSpPr>
          <p:cNvPr id="3" name="Untertitel 2"/>
          <p:cNvSpPr>
            <a:spLocks noGrp="1"/>
          </p:cNvSpPr>
          <p:nvPr>
            <p:ph type="subTitle" idx="1"/>
          </p:nvPr>
        </p:nvSpPr>
        <p:spPr>
          <a:xfrm>
            <a:off x="0" y="0"/>
            <a:ext cx="3600" cy="3599"/>
          </a:xfrm>
        </p:spPr>
        <p:txBody>
          <a:bodyPr/>
          <a:lstStyle>
            <a:lvl1pPr marL="0" indent="0" algn="ctr">
              <a:buNone/>
              <a:defRPr sz="100">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ltLang="zh-CN"/>
              <a:t>Click to edit Master subtitle style</a:t>
            </a:r>
            <a:endParaRPr lang="de-DE" dirty="0"/>
          </a:p>
        </p:txBody>
      </p:sp>
      <p:sp>
        <p:nvSpPr>
          <p:cNvPr id="5" name="Fußzeilenplatzhalter 4"/>
          <p:cNvSpPr>
            <a:spLocks noGrp="1"/>
          </p:cNvSpPr>
          <p:nvPr>
            <p:ph type="ftr" sz="quarter" idx="11"/>
          </p:nvPr>
        </p:nvSpPr>
        <p:spPr>
          <a:xfrm>
            <a:off x="359999" y="2729931"/>
            <a:ext cx="8424000" cy="252000"/>
          </a:xfrm>
        </p:spPr>
        <p:txBody>
          <a:bodyPr/>
          <a:lstStyle>
            <a:lvl1pPr>
              <a:defRPr sz="1200">
                <a:solidFill>
                  <a:schemeClr val="bg1"/>
                </a:solidFill>
              </a:defRPr>
            </a:lvl1pPr>
          </a:lstStyle>
          <a:p>
            <a:endParaRPr lang="de-DE"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998" y="438150"/>
            <a:ext cx="864000" cy="864000"/>
          </a:xfrm>
          <a:prstGeom prst="rect">
            <a:avLst/>
          </a:prstGeom>
        </p:spPr>
      </p:pic>
    </p:spTree>
    <p:extLst>
      <p:ext uri="{BB962C8B-B14F-4D97-AF65-F5344CB8AC3E}">
        <p14:creationId xmlns:p14="http://schemas.microsoft.com/office/powerpoint/2010/main" val="1361188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Divider- und Abschlussfolie">
    <p:bg>
      <p:bgPr>
        <a:solidFill>
          <a:schemeClr val="bg1"/>
        </a:solidFill>
        <a:effectLst/>
      </p:bgPr>
    </p:bg>
    <p:spTree>
      <p:nvGrpSpPr>
        <p:cNvPr id="1" name=""/>
        <p:cNvGrpSpPr/>
        <p:nvPr/>
      </p:nvGrpSpPr>
      <p:grpSpPr>
        <a:xfrm>
          <a:off x="0" y="0"/>
          <a:ext cx="0" cy="0"/>
          <a:chOff x="0" y="0"/>
          <a:chExt cx="0" cy="0"/>
        </a:xfrm>
      </p:grpSpPr>
      <p:sp>
        <p:nvSpPr>
          <p:cNvPr id="9" name="Rechteck 8"/>
          <p:cNvSpPr/>
          <p:nvPr userDrawn="1"/>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18" name="Textplatzhalter 12"/>
          <p:cNvSpPr>
            <a:spLocks noGrp="1"/>
          </p:cNvSpPr>
          <p:nvPr>
            <p:ph type="body" sz="quarter" idx="12"/>
          </p:nvPr>
        </p:nvSpPr>
        <p:spPr>
          <a:xfrm>
            <a:off x="360001" y="438150"/>
            <a:ext cx="6706589" cy="1057982"/>
          </a:xfrm>
        </p:spPr>
        <p:txBody>
          <a:bodyPr/>
          <a:lstStyle>
            <a:lvl1pPr marL="0" indent="0">
              <a:lnSpc>
                <a:spcPct val="100000"/>
              </a:lnSpc>
              <a:spcBef>
                <a:spcPts val="0"/>
              </a:spcBef>
              <a:buFontTx/>
              <a:buNone/>
              <a:defRPr sz="3599" b="1">
                <a:solidFill>
                  <a:schemeClr val="bg1"/>
                </a:solidFill>
              </a:defRPr>
            </a:lvl1pPr>
            <a:lvl2pPr marL="0" indent="0">
              <a:lnSpc>
                <a:spcPct val="100000"/>
              </a:lnSpc>
              <a:spcBef>
                <a:spcPts val="0"/>
              </a:spcBef>
              <a:buFontTx/>
              <a:buNone/>
              <a:defRPr sz="3599">
                <a:solidFill>
                  <a:schemeClr val="bg1"/>
                </a:solidFill>
              </a:defRPr>
            </a:lvl2pPr>
            <a:lvl3pPr marL="0" indent="0">
              <a:lnSpc>
                <a:spcPct val="100000"/>
              </a:lnSpc>
              <a:spcBef>
                <a:spcPts val="0"/>
              </a:spcBef>
              <a:buFontTx/>
              <a:buNone/>
              <a:defRPr sz="3599">
                <a:solidFill>
                  <a:schemeClr val="bg1"/>
                </a:solidFill>
              </a:defRPr>
            </a:lvl3pPr>
            <a:lvl4pPr marL="0" indent="0">
              <a:lnSpc>
                <a:spcPct val="100000"/>
              </a:lnSpc>
              <a:spcBef>
                <a:spcPts val="0"/>
              </a:spcBef>
              <a:buFontTx/>
              <a:buNone/>
              <a:defRPr sz="3599">
                <a:solidFill>
                  <a:schemeClr val="bg1"/>
                </a:solidFill>
              </a:defRPr>
            </a:lvl4pPr>
            <a:lvl5pPr marL="0" indent="0">
              <a:lnSpc>
                <a:spcPct val="100000"/>
              </a:lnSpc>
              <a:spcBef>
                <a:spcPts val="0"/>
              </a:spcBef>
              <a:buFontTx/>
              <a:buNone/>
              <a:defRPr sz="3599">
                <a:solidFill>
                  <a:schemeClr val="bg1"/>
                </a:solidFill>
              </a:defRPr>
            </a:lvl5pPr>
          </a:lstStyle>
          <a:p>
            <a:pPr lvl="0"/>
            <a:r>
              <a:rPr lang="en-US"/>
              <a:t>Click to edit Master text styles</a:t>
            </a:r>
          </a:p>
        </p:txBody>
      </p:sp>
      <p:sp>
        <p:nvSpPr>
          <p:cNvPr id="12" name="Fußzeilenplatzhalter 2"/>
          <p:cNvSpPr>
            <a:spLocks noGrp="1"/>
          </p:cNvSpPr>
          <p:nvPr>
            <p:ph type="ftr" sz="quarter" idx="10"/>
          </p:nvPr>
        </p:nvSpPr>
        <p:spPr>
          <a:xfrm>
            <a:off x="929391" y="4890652"/>
            <a:ext cx="5220000" cy="108000"/>
          </a:xfrm>
        </p:spPr>
        <p:txBody>
          <a:bodyPr/>
          <a:lstStyle>
            <a:lvl1pPr>
              <a:defRPr>
                <a:solidFill>
                  <a:schemeClr val="bg1"/>
                </a:solidFill>
              </a:defRPr>
            </a:lvl1pPr>
          </a:lstStyle>
          <a:p>
            <a:pPr>
              <a:lnSpc>
                <a:spcPts val="800"/>
              </a:lnSpc>
            </a:pPr>
            <a:endParaRPr lang="zh-CN" altLang="en-US" dirty="0">
              <a:solidFill>
                <a:srgbClr val="FFFFFF"/>
              </a:solidFill>
            </a:endParaRPr>
          </a:p>
        </p:txBody>
      </p:sp>
      <p:sp>
        <p:nvSpPr>
          <p:cNvPr id="14" name="Foliennummernplatzhalter 3"/>
          <p:cNvSpPr>
            <a:spLocks noGrp="1"/>
          </p:cNvSpPr>
          <p:nvPr>
            <p:ph type="sldNum" sz="quarter" idx="11"/>
          </p:nvPr>
        </p:nvSpPr>
        <p:spPr>
          <a:xfrm>
            <a:off x="8604001" y="4890652"/>
            <a:ext cx="180000" cy="108000"/>
          </a:xfrm>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dirty="0">
              <a:solidFill>
                <a:srgbClr val="FFFFFF"/>
              </a:solidFill>
            </a:endParaRPr>
          </a:p>
        </p:txBody>
      </p:sp>
      <p:grpSp>
        <p:nvGrpSpPr>
          <p:cNvPr id="16" name="Gruppieren 15"/>
          <p:cNvGrpSpPr/>
          <p:nvPr userDrawn="1"/>
        </p:nvGrpSpPr>
        <p:grpSpPr>
          <a:xfrm>
            <a:off x="360002" y="4722301"/>
            <a:ext cx="8424000" cy="366353"/>
            <a:chOff x="360001" y="4722299"/>
            <a:chExt cx="8424000" cy="366353"/>
          </a:xfrm>
        </p:grpSpPr>
        <p:sp>
          <p:nvSpPr>
            <p:cNvPr id="17"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20" name="Gerade Verbindung 19"/>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21" name="Grafik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Tree>
    <p:extLst>
      <p:ext uri="{BB962C8B-B14F-4D97-AF65-F5344CB8AC3E}">
        <p14:creationId xmlns:p14="http://schemas.microsoft.com/office/powerpoint/2010/main" val="4025543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el 1"/>
          <p:cNvSpPr>
            <a:spLocks noGrp="1"/>
          </p:cNvSpPr>
          <p:nvPr>
            <p:ph type="title"/>
          </p:nvPr>
        </p:nvSpPr>
        <p:spPr>
          <a:xfrm>
            <a:off x="360364" y="143956"/>
            <a:ext cx="8424001" cy="593817"/>
          </a:xfrm>
        </p:spPr>
        <p:txBody>
          <a:bodyPr/>
          <a:lstStyle/>
          <a:p>
            <a:r>
              <a:rPr lang="en-US" altLang="zh-CN"/>
              <a:t>Click to edit Master title style</a:t>
            </a:r>
            <a:endParaRPr lang="de-DE" dirty="0"/>
          </a:p>
        </p:txBody>
      </p:sp>
      <p:sp>
        <p:nvSpPr>
          <p:cNvPr id="3" name="Inhaltsplatzhalter 2"/>
          <p:cNvSpPr>
            <a:spLocks noGrp="1"/>
          </p:cNvSpPr>
          <p:nvPr>
            <p:ph idx="1"/>
          </p:nvPr>
        </p:nvSpPr>
        <p:spPr>
          <a:xfrm>
            <a:off x="360005" y="864002"/>
            <a:ext cx="4122737" cy="378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Inhaltsplatzhalter 3"/>
          <p:cNvSpPr>
            <a:spLocks noGrp="1"/>
          </p:cNvSpPr>
          <p:nvPr>
            <p:ph idx="13"/>
          </p:nvPr>
        </p:nvSpPr>
        <p:spPr>
          <a:xfrm>
            <a:off x="4661096" y="864002"/>
            <a:ext cx="4122000" cy="378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2634096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hapter slide">
    <p:bg>
      <p:bgPr>
        <a:solidFill>
          <a:schemeClr val="bg1"/>
        </a:solidFill>
        <a:effectLst/>
      </p:bgPr>
    </p:bg>
    <p:spTree>
      <p:nvGrpSpPr>
        <p:cNvPr id="1" name=""/>
        <p:cNvGrpSpPr/>
        <p:nvPr/>
      </p:nvGrpSpPr>
      <p:grpSpPr>
        <a:xfrm>
          <a:off x="0" y="0"/>
          <a:ext cx="0" cy="0"/>
          <a:chOff x="0" y="0"/>
          <a:chExt cx="0" cy="0"/>
        </a:xfrm>
      </p:grpSpPr>
      <p:sp>
        <p:nvSpPr>
          <p:cNvPr id="16" name="Rechteck 15"/>
          <p:cNvSpPr/>
          <p:nvPr userDrawn="1"/>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grpSp>
        <p:nvGrpSpPr>
          <p:cNvPr id="2" name="Gruppieren 1"/>
          <p:cNvGrpSpPr/>
          <p:nvPr/>
        </p:nvGrpSpPr>
        <p:grpSpPr>
          <a:xfrm>
            <a:off x="360002" y="4722301"/>
            <a:ext cx="8424000" cy="366353"/>
            <a:chOff x="360001" y="4722299"/>
            <a:chExt cx="8424000" cy="366353"/>
          </a:xfrm>
        </p:grpSpPr>
        <p:sp>
          <p:nvSpPr>
            <p:cNvPr id="14"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15" name="Gerade Verbindung 14"/>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22" name="Fußzeilenplatzhalter 2"/>
          <p:cNvSpPr>
            <a:spLocks noGrp="1"/>
          </p:cNvSpPr>
          <p:nvPr>
            <p:ph type="ftr" sz="quarter" idx="10"/>
          </p:nvPr>
        </p:nvSpPr>
        <p:spPr>
          <a:xfrm>
            <a:off x="929391" y="4890652"/>
            <a:ext cx="5220000" cy="108000"/>
          </a:xfrm>
        </p:spPr>
        <p:txBody>
          <a:bodyPr/>
          <a:lstStyle>
            <a:lvl1pPr>
              <a:defRPr>
                <a:solidFill>
                  <a:schemeClr val="bg1"/>
                </a:solidFill>
              </a:defRPr>
            </a:lvl1pPr>
          </a:lstStyle>
          <a:p>
            <a:pPr>
              <a:lnSpc>
                <a:spcPts val="800"/>
              </a:lnSpc>
            </a:pPr>
            <a:endParaRPr lang="zh-CN" altLang="en-US" dirty="0">
              <a:solidFill>
                <a:srgbClr val="FFFFFF"/>
              </a:solidFill>
            </a:endParaRPr>
          </a:p>
        </p:txBody>
      </p:sp>
      <p:sp>
        <p:nvSpPr>
          <p:cNvPr id="23" name="Foliennummernplatzhalter 3"/>
          <p:cNvSpPr>
            <a:spLocks noGrp="1"/>
          </p:cNvSpPr>
          <p:nvPr>
            <p:ph type="sldNum" sz="quarter" idx="11"/>
          </p:nvPr>
        </p:nvSpPr>
        <p:spPr>
          <a:xfrm>
            <a:off x="8604001" y="4890652"/>
            <a:ext cx="180000" cy="108000"/>
          </a:xfrm>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dirty="0">
              <a:solidFill>
                <a:srgbClr val="FFFFFF"/>
              </a:solidFill>
            </a:endParaRPr>
          </a:p>
        </p:txBody>
      </p:sp>
      <p:sp>
        <p:nvSpPr>
          <p:cNvPr id="24" name="Textplatzhalter 13"/>
          <p:cNvSpPr>
            <a:spLocks noGrp="1"/>
          </p:cNvSpPr>
          <p:nvPr>
            <p:ph type="body" sz="quarter" idx="12"/>
          </p:nvPr>
        </p:nvSpPr>
        <p:spPr>
          <a:xfrm>
            <a:off x="360002" y="324642"/>
            <a:ext cx="1279615" cy="1057982"/>
          </a:xfrm>
        </p:spPr>
        <p:txBody>
          <a:bodyPr wrap="none" lIns="0" tIns="0" rIns="0" bIns="0">
            <a:noAutofit/>
          </a:bodyPr>
          <a:lstStyle>
            <a:lvl1pPr>
              <a:defRPr lang="de-DE" sz="7198" b="1" kern="0" dirty="0">
                <a:solidFill>
                  <a:schemeClr val="tx2"/>
                </a:solidFill>
              </a:defRPr>
            </a:lvl1pPr>
          </a:lstStyle>
          <a:p>
            <a:pPr lvl="0"/>
            <a:r>
              <a:rPr lang="en-US" altLang="zh-CN"/>
              <a:t>Click to edit Master text styles</a:t>
            </a:r>
          </a:p>
        </p:txBody>
      </p:sp>
      <p:sp>
        <p:nvSpPr>
          <p:cNvPr id="25" name="Textplatzhalter 12"/>
          <p:cNvSpPr>
            <a:spLocks noGrp="1"/>
          </p:cNvSpPr>
          <p:nvPr>
            <p:ph type="body" sz="quarter" idx="13"/>
          </p:nvPr>
        </p:nvSpPr>
        <p:spPr>
          <a:xfrm>
            <a:off x="359999" y="1338593"/>
            <a:ext cx="8424000" cy="461665"/>
          </a:xfrm>
          <a:noFill/>
        </p:spPr>
        <p:txBody>
          <a:bodyPr wrap="square" lIns="0" tIns="0" rIns="0" bIns="0" rtlCol="0">
            <a:noAutofit/>
          </a:bodyPr>
          <a:lstStyle>
            <a:lvl1pPr>
              <a:defRPr lang="de-DE" sz="2999" b="1" kern="1200" dirty="0">
                <a:solidFill>
                  <a:schemeClr val="bg1"/>
                </a:solidFill>
                <a:latin typeface="Tahoma" charset="0"/>
                <a:ea typeface="Tahoma" charset="0"/>
                <a:cs typeface="Tahoma" charset="0"/>
              </a:defRPr>
            </a:lvl1pPr>
          </a:lstStyle>
          <a:p>
            <a:pPr lvl="0">
              <a:spcBef>
                <a:spcPct val="0"/>
              </a:spcBef>
            </a:pPr>
            <a:r>
              <a:rPr lang="en-US" altLang="zh-CN"/>
              <a:t>Click to edit Master text styles</a:t>
            </a:r>
          </a:p>
        </p:txBody>
      </p:sp>
    </p:spTree>
    <p:extLst>
      <p:ext uri="{BB962C8B-B14F-4D97-AF65-F5344CB8AC3E}">
        <p14:creationId xmlns:p14="http://schemas.microsoft.com/office/powerpoint/2010/main" val="3496463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Divider and Closing slide">
    <p:bg>
      <p:bgPr>
        <a:solidFill>
          <a:schemeClr val="bg1"/>
        </a:solidFill>
        <a:effectLst/>
      </p:bgPr>
    </p:bg>
    <p:spTree>
      <p:nvGrpSpPr>
        <p:cNvPr id="1" name=""/>
        <p:cNvGrpSpPr/>
        <p:nvPr/>
      </p:nvGrpSpPr>
      <p:grpSpPr>
        <a:xfrm>
          <a:off x="0" y="0"/>
          <a:ext cx="0" cy="0"/>
          <a:chOff x="0" y="0"/>
          <a:chExt cx="0" cy="0"/>
        </a:xfrm>
      </p:grpSpPr>
      <p:sp>
        <p:nvSpPr>
          <p:cNvPr id="9" name="Rechteck 8"/>
          <p:cNvSpPr/>
          <p:nvPr userDrawn="1"/>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18" name="Textplatzhalter 12"/>
          <p:cNvSpPr>
            <a:spLocks noGrp="1"/>
          </p:cNvSpPr>
          <p:nvPr>
            <p:ph type="body" sz="quarter" idx="12"/>
          </p:nvPr>
        </p:nvSpPr>
        <p:spPr>
          <a:xfrm>
            <a:off x="360001" y="438150"/>
            <a:ext cx="6706589" cy="1057982"/>
          </a:xfrm>
        </p:spPr>
        <p:txBody>
          <a:bodyPr/>
          <a:lstStyle>
            <a:lvl1pPr marL="0" indent="0">
              <a:lnSpc>
                <a:spcPct val="100000"/>
              </a:lnSpc>
              <a:spcBef>
                <a:spcPts val="0"/>
              </a:spcBef>
              <a:buFontTx/>
              <a:buNone/>
              <a:defRPr sz="3599" b="1">
                <a:solidFill>
                  <a:schemeClr val="bg1"/>
                </a:solidFill>
              </a:defRPr>
            </a:lvl1pPr>
            <a:lvl2pPr marL="0" indent="0">
              <a:lnSpc>
                <a:spcPct val="100000"/>
              </a:lnSpc>
              <a:spcBef>
                <a:spcPts val="0"/>
              </a:spcBef>
              <a:buFontTx/>
              <a:buNone/>
              <a:defRPr sz="3599">
                <a:solidFill>
                  <a:schemeClr val="bg1"/>
                </a:solidFill>
              </a:defRPr>
            </a:lvl2pPr>
            <a:lvl3pPr marL="0" indent="0">
              <a:lnSpc>
                <a:spcPct val="100000"/>
              </a:lnSpc>
              <a:spcBef>
                <a:spcPts val="0"/>
              </a:spcBef>
              <a:buFontTx/>
              <a:buNone/>
              <a:defRPr sz="3599">
                <a:solidFill>
                  <a:schemeClr val="bg1"/>
                </a:solidFill>
              </a:defRPr>
            </a:lvl3pPr>
            <a:lvl4pPr marL="0" indent="0">
              <a:lnSpc>
                <a:spcPct val="100000"/>
              </a:lnSpc>
              <a:spcBef>
                <a:spcPts val="0"/>
              </a:spcBef>
              <a:buFontTx/>
              <a:buNone/>
              <a:defRPr sz="3599">
                <a:solidFill>
                  <a:schemeClr val="bg1"/>
                </a:solidFill>
              </a:defRPr>
            </a:lvl4pPr>
            <a:lvl5pPr marL="0" indent="0">
              <a:lnSpc>
                <a:spcPct val="100000"/>
              </a:lnSpc>
              <a:spcBef>
                <a:spcPts val="0"/>
              </a:spcBef>
              <a:buFontTx/>
              <a:buNone/>
              <a:defRPr sz="3599">
                <a:solidFill>
                  <a:schemeClr val="bg1"/>
                </a:solidFill>
              </a:defRPr>
            </a:lvl5pPr>
          </a:lstStyle>
          <a:p>
            <a:pPr lvl="0"/>
            <a:r>
              <a:rPr lang="en-US" altLang="zh-CN"/>
              <a:t>Click to edit Master text styles</a:t>
            </a:r>
          </a:p>
        </p:txBody>
      </p:sp>
      <p:sp>
        <p:nvSpPr>
          <p:cNvPr id="12" name="Fußzeilenplatzhalter 2"/>
          <p:cNvSpPr>
            <a:spLocks noGrp="1"/>
          </p:cNvSpPr>
          <p:nvPr>
            <p:ph type="ftr" sz="quarter" idx="10"/>
          </p:nvPr>
        </p:nvSpPr>
        <p:spPr>
          <a:xfrm>
            <a:off x="929391" y="4890652"/>
            <a:ext cx="5220000" cy="108000"/>
          </a:xfrm>
        </p:spPr>
        <p:txBody>
          <a:bodyPr/>
          <a:lstStyle>
            <a:lvl1pPr>
              <a:defRPr>
                <a:solidFill>
                  <a:schemeClr val="bg1"/>
                </a:solidFill>
              </a:defRPr>
            </a:lvl1pPr>
          </a:lstStyle>
          <a:p>
            <a:pPr>
              <a:lnSpc>
                <a:spcPts val="800"/>
              </a:lnSpc>
            </a:pPr>
            <a:endParaRPr lang="zh-CN" altLang="en-US" dirty="0">
              <a:solidFill>
                <a:srgbClr val="FFFFFF"/>
              </a:solidFill>
            </a:endParaRPr>
          </a:p>
        </p:txBody>
      </p:sp>
      <p:sp>
        <p:nvSpPr>
          <p:cNvPr id="14" name="Foliennummernplatzhalter 3"/>
          <p:cNvSpPr>
            <a:spLocks noGrp="1"/>
          </p:cNvSpPr>
          <p:nvPr>
            <p:ph type="sldNum" sz="quarter" idx="11"/>
          </p:nvPr>
        </p:nvSpPr>
        <p:spPr>
          <a:xfrm>
            <a:off x="8604001" y="4890652"/>
            <a:ext cx="180000" cy="108000"/>
          </a:xfrm>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dirty="0">
              <a:solidFill>
                <a:srgbClr val="FFFFFF"/>
              </a:solidFill>
            </a:endParaRPr>
          </a:p>
        </p:txBody>
      </p:sp>
      <p:grpSp>
        <p:nvGrpSpPr>
          <p:cNvPr id="16" name="Gruppieren 15"/>
          <p:cNvGrpSpPr/>
          <p:nvPr userDrawn="1"/>
        </p:nvGrpSpPr>
        <p:grpSpPr>
          <a:xfrm>
            <a:off x="360002" y="4722301"/>
            <a:ext cx="8424000" cy="366353"/>
            <a:chOff x="360001" y="4722299"/>
            <a:chExt cx="8424000" cy="366353"/>
          </a:xfrm>
        </p:grpSpPr>
        <p:sp>
          <p:nvSpPr>
            <p:cNvPr id="17"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20" name="Gerade Verbindung 19"/>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21" name="Grafik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Tree>
    <p:extLst>
      <p:ext uri="{BB962C8B-B14F-4D97-AF65-F5344CB8AC3E}">
        <p14:creationId xmlns:p14="http://schemas.microsoft.com/office/powerpoint/2010/main" val="18495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r>
              <a:rPr lang="en-GB"/>
              <a:t>2019-10-04 | EPS Systems Engineering | Introduction to Systems Engineering</a:t>
            </a:r>
            <a:endParaRPr lang="de-DE"/>
          </a:p>
        </p:txBody>
      </p:sp>
      <p:sp>
        <p:nvSpPr>
          <p:cNvPr id="4" name="Foliennummernplatzhalter 3"/>
          <p:cNvSpPr>
            <a:spLocks noGrp="1"/>
          </p:cNvSpPr>
          <p:nvPr>
            <p:ph type="sldNum" sz="quarter" idx="11"/>
          </p:nvPr>
        </p:nvSpPr>
        <p:spPr/>
        <p:txBody>
          <a:bodyPr/>
          <a:lstStyle/>
          <a:p>
            <a:pPr algn="r">
              <a:lnSpc>
                <a:spcPts val="800"/>
              </a:lnSpc>
            </a:pPr>
            <a:fld id="{D985BC7C-F6A2-4FED-9217-735A5E10A319}" type="slidenum">
              <a:rPr lang="de-DE" smtClean="0"/>
              <a:pPr algn="r">
                <a:lnSpc>
                  <a:spcPts val="800"/>
                </a:lnSpc>
              </a:pPr>
              <a:t>‹#›</a:t>
            </a:fld>
            <a:endParaRPr lang="de-DE"/>
          </a:p>
        </p:txBody>
      </p:sp>
      <p:sp>
        <p:nvSpPr>
          <p:cNvPr id="5" name="Textplatzhalter 3"/>
          <p:cNvSpPr>
            <a:spLocks noGrp="1"/>
          </p:cNvSpPr>
          <p:nvPr>
            <p:ph idx="1"/>
          </p:nvPr>
        </p:nvSpPr>
        <p:spPr bwMode="gray">
          <a:xfrm>
            <a:off x="360002" y="864001"/>
            <a:ext cx="8424000" cy="3780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41803677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dirty="0"/>
          </a:p>
        </p:txBody>
      </p:sp>
      <p:sp>
        <p:nvSpPr>
          <p:cNvPr id="3" name="Inhaltsplatzhalt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2660493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360364" y="143956"/>
            <a:ext cx="8424001" cy="593817"/>
          </a:xfrm>
        </p:spPr>
        <p:txBody>
          <a:bodyPr/>
          <a:lstStyle/>
          <a:p>
            <a:r>
              <a:rPr lang="en-US" altLang="zh-CN"/>
              <a:t>Click to edit Master title style</a:t>
            </a:r>
            <a:endParaRPr lang="de-DE" dirty="0"/>
          </a:p>
        </p:txBody>
      </p:sp>
      <p:sp>
        <p:nvSpPr>
          <p:cNvPr id="3" name="Inhaltsplatzhalter 2"/>
          <p:cNvSpPr>
            <a:spLocks noGrp="1"/>
          </p:cNvSpPr>
          <p:nvPr>
            <p:ph idx="1"/>
          </p:nvPr>
        </p:nvSpPr>
        <p:spPr>
          <a:xfrm>
            <a:off x="360005" y="864002"/>
            <a:ext cx="4122737" cy="378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Inhaltsplatzhalter 3"/>
          <p:cNvSpPr>
            <a:spLocks noGrp="1"/>
          </p:cNvSpPr>
          <p:nvPr>
            <p:ph idx="13"/>
          </p:nvPr>
        </p:nvSpPr>
        <p:spPr>
          <a:xfrm>
            <a:off x="4661096" y="864002"/>
            <a:ext cx="4122000" cy="378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3935263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lang="zh-CN" altLang="en-US">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Inhaltsplatzhalter 1"/>
          <p:cNvSpPr>
            <a:spLocks noGrp="1"/>
          </p:cNvSpPr>
          <p:nvPr>
            <p:ph idx="1"/>
          </p:nvPr>
        </p:nvSpPr>
        <p:spPr bwMode="gray">
          <a:xfrm>
            <a:off x="360001" y="864002"/>
            <a:ext cx="2700000" cy="378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6" name="Inhaltsplatzhalter 2"/>
          <p:cNvSpPr>
            <a:spLocks noGrp="1"/>
          </p:cNvSpPr>
          <p:nvPr>
            <p:ph idx="13"/>
          </p:nvPr>
        </p:nvSpPr>
        <p:spPr bwMode="gray">
          <a:xfrm>
            <a:off x="3222002" y="864002"/>
            <a:ext cx="2700000" cy="378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Inhaltsplatzhalter 3"/>
          <p:cNvSpPr>
            <a:spLocks noGrp="1"/>
          </p:cNvSpPr>
          <p:nvPr>
            <p:ph sz="quarter" idx="14"/>
          </p:nvPr>
        </p:nvSpPr>
        <p:spPr>
          <a:xfrm>
            <a:off x="6084002" y="864002"/>
            <a:ext cx="2700000" cy="378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Tree>
    <p:extLst>
      <p:ext uri="{BB962C8B-B14F-4D97-AF65-F5344CB8AC3E}">
        <p14:creationId xmlns:p14="http://schemas.microsoft.com/office/powerpoint/2010/main" val="426727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lang="zh-CN" altLang="en-US">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Inhaltsplatzhalter 1"/>
          <p:cNvSpPr>
            <a:spLocks noGrp="1"/>
          </p:cNvSpPr>
          <p:nvPr>
            <p:ph idx="1"/>
          </p:nvPr>
        </p:nvSpPr>
        <p:spPr bwMode="gray">
          <a:xfrm>
            <a:off x="360003" y="863999"/>
            <a:ext cx="4122737" cy="180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6" name="Inhaltsplatzhalter 2"/>
          <p:cNvSpPr>
            <a:spLocks noGrp="1"/>
          </p:cNvSpPr>
          <p:nvPr>
            <p:ph idx="13"/>
          </p:nvPr>
        </p:nvSpPr>
        <p:spPr bwMode="gray">
          <a:xfrm>
            <a:off x="4660362" y="864000"/>
            <a:ext cx="4122737" cy="180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Inhaltsplatzhalter 3"/>
          <p:cNvSpPr>
            <a:spLocks noGrp="1"/>
          </p:cNvSpPr>
          <p:nvPr>
            <p:ph sz="quarter" idx="14"/>
          </p:nvPr>
        </p:nvSpPr>
        <p:spPr>
          <a:xfrm>
            <a:off x="360003" y="2844000"/>
            <a:ext cx="4122737" cy="180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8" name="Inhaltsplatzhalter 4"/>
          <p:cNvSpPr>
            <a:spLocks noGrp="1"/>
          </p:cNvSpPr>
          <p:nvPr>
            <p:ph sz="quarter" idx="15"/>
          </p:nvPr>
        </p:nvSpPr>
        <p:spPr>
          <a:xfrm>
            <a:off x="4660362" y="2844000"/>
            <a:ext cx="4122737" cy="180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Tree>
    <p:extLst>
      <p:ext uri="{BB962C8B-B14F-4D97-AF65-F5344CB8AC3E}">
        <p14:creationId xmlns:p14="http://schemas.microsoft.com/office/powerpoint/2010/main" val="1798854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x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lang="zh-CN" altLang="en-US">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Inhaltsplatzhalter 1"/>
          <p:cNvSpPr>
            <a:spLocks noGrp="1"/>
          </p:cNvSpPr>
          <p:nvPr>
            <p:ph idx="1"/>
          </p:nvPr>
        </p:nvSpPr>
        <p:spPr bwMode="gray">
          <a:xfrm>
            <a:off x="360001" y="864000"/>
            <a:ext cx="2700000" cy="180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6" name="Inhaltsplatzhalter 2"/>
          <p:cNvSpPr>
            <a:spLocks noGrp="1"/>
          </p:cNvSpPr>
          <p:nvPr>
            <p:ph idx="13"/>
          </p:nvPr>
        </p:nvSpPr>
        <p:spPr bwMode="gray">
          <a:xfrm>
            <a:off x="3222002" y="864000"/>
            <a:ext cx="2700000" cy="180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Inhaltsplatzhalter 3"/>
          <p:cNvSpPr>
            <a:spLocks noGrp="1"/>
          </p:cNvSpPr>
          <p:nvPr>
            <p:ph sz="quarter" idx="14"/>
          </p:nvPr>
        </p:nvSpPr>
        <p:spPr>
          <a:xfrm>
            <a:off x="6084002" y="864000"/>
            <a:ext cx="2700000" cy="180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8" name="Inhaltsplatzhalter 4"/>
          <p:cNvSpPr>
            <a:spLocks noGrp="1"/>
          </p:cNvSpPr>
          <p:nvPr>
            <p:ph sz="quarter" idx="15"/>
          </p:nvPr>
        </p:nvSpPr>
        <p:spPr>
          <a:xfrm>
            <a:off x="360001" y="2844000"/>
            <a:ext cx="2700000" cy="180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9" name="Inhaltsplatzhalter 5"/>
          <p:cNvSpPr>
            <a:spLocks noGrp="1"/>
          </p:cNvSpPr>
          <p:nvPr>
            <p:ph sz="quarter" idx="16"/>
          </p:nvPr>
        </p:nvSpPr>
        <p:spPr>
          <a:xfrm>
            <a:off x="3222002" y="2843777"/>
            <a:ext cx="2700000" cy="18002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10" name="Inhaltsplatzhalter 6"/>
          <p:cNvSpPr>
            <a:spLocks noGrp="1"/>
          </p:cNvSpPr>
          <p:nvPr>
            <p:ph sz="quarter" idx="17"/>
          </p:nvPr>
        </p:nvSpPr>
        <p:spPr>
          <a:xfrm>
            <a:off x="6084002" y="2843777"/>
            <a:ext cx="2700000" cy="18002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Tree>
    <p:extLst>
      <p:ext uri="{BB962C8B-B14F-4D97-AF65-F5344CB8AC3E}">
        <p14:creationId xmlns:p14="http://schemas.microsoft.com/office/powerpoint/2010/main" val="2323276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8" name="Rechteck 7"/>
          <p:cNvSpPr/>
          <p:nvPr/>
        </p:nvSpPr>
        <p:spPr>
          <a:xfrm>
            <a:off x="340818" y="4707947"/>
            <a:ext cx="4610366" cy="36000"/>
          </a:xfrm>
          <a:prstGeom prst="rect">
            <a:avLst/>
          </a:prstGeom>
          <a:solidFill>
            <a:schemeClr val="bg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63" tIns="89963" rIns="89963" bIns="89963" numCol="1" spcCol="0" rtlCol="0" fromWordArt="0" anchor="ctr" anchorCtr="0" forceAA="0" compatLnSpc="1">
            <a:prstTxWarp prst="textNoShape">
              <a:avLst/>
            </a:prstTxWarp>
            <a:noAutofit/>
          </a:bodyPr>
          <a:lstStyle/>
          <a:p>
            <a:pPr algn="ctr" fontAlgn="base">
              <a:lnSpc>
                <a:spcPts val="1698"/>
              </a:lnSpc>
              <a:spcBef>
                <a:spcPts val="840"/>
              </a:spcBef>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a:xfrm>
            <a:off x="360362" y="143999"/>
            <a:ext cx="4122000" cy="1008395"/>
          </a:xfrm>
        </p:spPr>
        <p:txBody>
          <a:bodyPr/>
          <a:lstStyle/>
          <a:p>
            <a:r>
              <a:rPr lang="en-US" altLang="zh-CN"/>
              <a:t>Click to edit Master title style</a:t>
            </a:r>
            <a:endParaRPr lang="de-DE" dirty="0"/>
          </a:p>
        </p:txBody>
      </p:sp>
      <p:sp>
        <p:nvSpPr>
          <p:cNvPr id="3" name="Fußzeilenplatzhalter 2"/>
          <p:cNvSpPr>
            <a:spLocks noGrp="1"/>
          </p:cNvSpPr>
          <p:nvPr>
            <p:ph type="ftr" sz="quarter" idx="10"/>
          </p:nvPr>
        </p:nvSpPr>
        <p:spPr>
          <a:xfrm>
            <a:off x="929391" y="4890652"/>
            <a:ext cx="3564000" cy="108000"/>
          </a:xfrm>
        </p:spPr>
        <p:txBody>
          <a:bodyPr/>
          <a:lstStyle/>
          <a:p>
            <a:pPr>
              <a:lnSpc>
                <a:spcPts val="800"/>
              </a:lnSpc>
            </a:pPr>
            <a:endParaRPr lang="zh-CN" altLang="en-US">
              <a:solidFill>
                <a:srgbClr val="000000"/>
              </a:solidFill>
            </a:endParaRPr>
          </a:p>
        </p:txBody>
      </p:sp>
      <p:sp>
        <p:nvSpPr>
          <p:cNvPr id="6" name="Inhaltsplatzhalter 2"/>
          <p:cNvSpPr>
            <a:spLocks noGrp="1"/>
          </p:cNvSpPr>
          <p:nvPr>
            <p:ph idx="1"/>
          </p:nvPr>
        </p:nvSpPr>
        <p:spPr bwMode="gray">
          <a:xfrm>
            <a:off x="360003" y="1403999"/>
            <a:ext cx="4122737" cy="324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Bildplatzhalter 2"/>
          <p:cNvSpPr>
            <a:spLocks noGrp="1"/>
          </p:cNvSpPr>
          <p:nvPr>
            <p:ph type="pic" sz="quarter" idx="12"/>
          </p:nvPr>
        </p:nvSpPr>
        <p:spPr>
          <a:xfrm>
            <a:off x="4661096" y="0"/>
            <a:ext cx="4482904" cy="5143500"/>
          </a:xfrm>
          <a:solidFill>
            <a:schemeClr val="bg2"/>
          </a:solidFill>
        </p:spPr>
        <p:txBody>
          <a:bodyPr/>
          <a:lstStyle/>
          <a:p>
            <a:r>
              <a:rPr lang="en-US" altLang="zh-CN"/>
              <a:t>Click icon to add picture</a:t>
            </a:r>
            <a:endParaRPr lang="de-DE"/>
          </a:p>
        </p:txBody>
      </p:sp>
      <p:sp>
        <p:nvSpPr>
          <p:cNvPr id="4" name="Foliennummernplatzhalter 3"/>
          <p:cNvSpPr>
            <a:spLocks noGrp="1"/>
          </p:cNvSpPr>
          <p:nvPr>
            <p:ph type="sldNum" sz="quarter" idx="11"/>
          </p:nvPr>
        </p:nvSpPr>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a:solidFill>
                <a:srgbClr val="FFFFFF"/>
              </a:solidFill>
            </a:endParaRPr>
          </a:p>
        </p:txBody>
      </p:sp>
      <p:cxnSp>
        <p:nvCxnSpPr>
          <p:cNvPr id="13" name="Gerade Verbindung 8"/>
          <p:cNvCxnSpPr/>
          <p:nvPr/>
        </p:nvCxnSpPr>
        <p:spPr>
          <a:xfrm>
            <a:off x="360004" y="4722301"/>
            <a:ext cx="4122737" cy="53"/>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sp>
        <p:nvSpPr>
          <p:cNvPr id="14" name="Textfeld 9"/>
          <p:cNvSpPr txBox="1">
            <a:spLocks noChangeArrowheads="1"/>
          </p:cNvSpPr>
          <p:nvPr/>
        </p:nvSpPr>
        <p:spPr bwMode="auto">
          <a:xfrm>
            <a:off x="-2188873" y="0"/>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 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5" name="Textfeld 11"/>
          <p:cNvSpPr txBox="1">
            <a:spLocks noChangeArrowheads="1"/>
          </p:cNvSpPr>
          <p:nvPr/>
        </p:nvSpPr>
        <p:spPr bwMode="auto">
          <a:xfrm>
            <a:off x="-2188873" y="2403945"/>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250240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two pictures">
    <p:spTree>
      <p:nvGrpSpPr>
        <p:cNvPr id="1" name=""/>
        <p:cNvGrpSpPr/>
        <p:nvPr/>
      </p:nvGrpSpPr>
      <p:grpSpPr>
        <a:xfrm>
          <a:off x="0" y="0"/>
          <a:ext cx="0" cy="0"/>
          <a:chOff x="0" y="0"/>
          <a:chExt cx="0" cy="0"/>
        </a:xfrm>
      </p:grpSpPr>
      <p:sp>
        <p:nvSpPr>
          <p:cNvPr id="9" name="Rechteck 8"/>
          <p:cNvSpPr/>
          <p:nvPr/>
        </p:nvSpPr>
        <p:spPr>
          <a:xfrm>
            <a:off x="340818" y="4707947"/>
            <a:ext cx="4610366" cy="36000"/>
          </a:xfrm>
          <a:prstGeom prst="rect">
            <a:avLst/>
          </a:prstGeom>
          <a:solidFill>
            <a:schemeClr val="bg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63" tIns="89963" rIns="89963" bIns="89963" numCol="1" spcCol="0" rtlCol="0" fromWordArt="0" anchor="ctr" anchorCtr="0" forceAA="0" compatLnSpc="1">
            <a:prstTxWarp prst="textNoShape">
              <a:avLst/>
            </a:prstTxWarp>
            <a:noAutofit/>
          </a:bodyPr>
          <a:lstStyle/>
          <a:p>
            <a:pPr algn="ctr" fontAlgn="base">
              <a:lnSpc>
                <a:spcPts val="1698"/>
              </a:lnSpc>
              <a:spcBef>
                <a:spcPts val="840"/>
              </a:spcBef>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a:xfrm>
            <a:off x="360362" y="143999"/>
            <a:ext cx="4122000" cy="1008395"/>
          </a:xfrm>
        </p:spPr>
        <p:txBody>
          <a:bodyPr/>
          <a:lstStyle/>
          <a:p>
            <a:r>
              <a:rPr lang="en-US" altLang="zh-CN"/>
              <a:t>Click to edit Master title style</a:t>
            </a:r>
            <a:endParaRPr lang="de-DE" dirty="0"/>
          </a:p>
        </p:txBody>
      </p:sp>
      <p:sp>
        <p:nvSpPr>
          <p:cNvPr id="3" name="Fußzeilenplatzhalter 2"/>
          <p:cNvSpPr>
            <a:spLocks noGrp="1"/>
          </p:cNvSpPr>
          <p:nvPr>
            <p:ph type="ftr" sz="quarter" idx="10"/>
          </p:nvPr>
        </p:nvSpPr>
        <p:spPr>
          <a:xfrm>
            <a:off x="929391" y="4890652"/>
            <a:ext cx="3563234" cy="108000"/>
          </a:xfrm>
        </p:spPr>
        <p:txBody>
          <a:bodyPr/>
          <a:lstStyle/>
          <a:p>
            <a:pPr>
              <a:lnSpc>
                <a:spcPts val="800"/>
              </a:lnSpc>
            </a:pPr>
            <a:endParaRPr lang="zh-CN" altLang="en-US">
              <a:solidFill>
                <a:srgbClr val="000000"/>
              </a:solidFill>
            </a:endParaRPr>
          </a:p>
        </p:txBody>
      </p:sp>
      <p:sp>
        <p:nvSpPr>
          <p:cNvPr id="5" name="Inhaltsplatzhalter 2"/>
          <p:cNvSpPr>
            <a:spLocks noGrp="1"/>
          </p:cNvSpPr>
          <p:nvPr>
            <p:ph idx="1"/>
          </p:nvPr>
        </p:nvSpPr>
        <p:spPr bwMode="gray">
          <a:xfrm>
            <a:off x="360003" y="1403999"/>
            <a:ext cx="4122737" cy="324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6" name="Bildplatzhalter 1"/>
          <p:cNvSpPr>
            <a:spLocks noGrp="1"/>
          </p:cNvSpPr>
          <p:nvPr>
            <p:ph type="pic" sz="quarter" idx="12"/>
          </p:nvPr>
        </p:nvSpPr>
        <p:spPr>
          <a:xfrm>
            <a:off x="4661096" y="2"/>
            <a:ext cx="4482904" cy="2574000"/>
          </a:xfrm>
          <a:solidFill>
            <a:schemeClr val="bg2"/>
          </a:solidFill>
        </p:spPr>
        <p:txBody>
          <a:bodyPr/>
          <a:lstStyle/>
          <a:p>
            <a:r>
              <a:rPr lang="en-US" altLang="zh-CN"/>
              <a:t>Click icon to add picture</a:t>
            </a:r>
            <a:endParaRPr lang="de-DE"/>
          </a:p>
        </p:txBody>
      </p:sp>
      <p:sp>
        <p:nvSpPr>
          <p:cNvPr id="8" name="Bildplatzhalter 2"/>
          <p:cNvSpPr>
            <a:spLocks noGrp="1"/>
          </p:cNvSpPr>
          <p:nvPr>
            <p:ph type="pic" sz="quarter" idx="13"/>
          </p:nvPr>
        </p:nvSpPr>
        <p:spPr>
          <a:xfrm>
            <a:off x="4661096" y="2574002"/>
            <a:ext cx="4482904" cy="2574000"/>
          </a:xfrm>
          <a:solidFill>
            <a:schemeClr val="bg2"/>
          </a:solidFill>
        </p:spPr>
        <p:txBody>
          <a:bodyPr/>
          <a:lstStyle/>
          <a:p>
            <a:r>
              <a:rPr lang="en-US" altLang="zh-CN"/>
              <a:t>Click icon to add picture</a:t>
            </a:r>
            <a:endParaRPr lang="de-DE"/>
          </a:p>
        </p:txBody>
      </p:sp>
      <p:sp>
        <p:nvSpPr>
          <p:cNvPr id="4" name="Foliennummernplatzhalter 3"/>
          <p:cNvSpPr>
            <a:spLocks noGrp="1"/>
          </p:cNvSpPr>
          <p:nvPr>
            <p:ph type="sldNum" sz="quarter" idx="11"/>
          </p:nvPr>
        </p:nvSpPr>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a:solidFill>
                <a:srgbClr val="FFFFFF"/>
              </a:solidFill>
            </a:endParaRPr>
          </a:p>
        </p:txBody>
      </p:sp>
      <p:cxnSp>
        <p:nvCxnSpPr>
          <p:cNvPr id="10" name="Gerade Verbindung 9"/>
          <p:cNvCxnSpPr/>
          <p:nvPr/>
        </p:nvCxnSpPr>
        <p:spPr>
          <a:xfrm>
            <a:off x="360004" y="4722301"/>
            <a:ext cx="4122737" cy="53"/>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sp>
        <p:nvSpPr>
          <p:cNvPr id="15" name="Textfeld 10"/>
          <p:cNvSpPr txBox="1">
            <a:spLocks noChangeArrowheads="1"/>
          </p:cNvSpPr>
          <p:nvPr/>
        </p:nvSpPr>
        <p:spPr bwMode="auto">
          <a:xfrm>
            <a:off x="-2188873" y="0"/>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a:t>
            </a:r>
          </a:p>
          <a:p>
            <a:pPr eaLnBrk="1" fontAlgn="base" hangingPunct="1">
              <a:spcBef>
                <a:spcPct val="0"/>
              </a:spcBef>
              <a:spcAft>
                <a:spcPct val="0"/>
              </a:spcAft>
              <a:buFont typeface="Tahoma" charset="0"/>
              <a:buNone/>
            </a:pPr>
            <a:r>
              <a:rPr lang="de-DE" sz="800" dirty="0">
                <a:solidFill>
                  <a:srgbClr val="FFFFFF"/>
                </a:solidFill>
                <a:cs typeface="Tahoma" charset="0"/>
              </a:rPr>
              <a:t>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6" name="Textfeld 11"/>
          <p:cNvSpPr txBox="1">
            <a:spLocks noChangeArrowheads="1"/>
          </p:cNvSpPr>
          <p:nvPr/>
        </p:nvSpPr>
        <p:spPr bwMode="auto">
          <a:xfrm>
            <a:off x="-2188873" y="2403945"/>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381588811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image" Target="../media/image1.png"/><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theme" Target="../theme/theme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5" name="Rectangle 6"/>
          <p:cNvSpPr>
            <a:spLocks noGrp="1" noChangeArrowheads="1"/>
          </p:cNvSpPr>
          <p:nvPr>
            <p:ph type="body" idx="1"/>
          </p:nvPr>
        </p:nvSpPr>
        <p:spPr bwMode="auto">
          <a:xfrm>
            <a:off x="239715" y="693583"/>
            <a:ext cx="8662987" cy="404789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56" name="Rectangle 5"/>
          <p:cNvSpPr>
            <a:spLocks noGrp="1" noChangeArrowheads="1"/>
          </p:cNvSpPr>
          <p:nvPr>
            <p:ph type="title"/>
          </p:nvPr>
        </p:nvSpPr>
        <p:spPr bwMode="black">
          <a:xfrm>
            <a:off x="247145" y="128633"/>
            <a:ext cx="7651750" cy="37623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title style</a:t>
            </a:r>
            <a:endParaRPr lang="en-US" dirty="0"/>
          </a:p>
        </p:txBody>
      </p:sp>
      <p:sp>
        <p:nvSpPr>
          <p:cNvPr id="2" name="MSIPCMContentMarking" descr="{&quot;HashCode&quot;:-866554231,&quot;Placement&quot;:&quot;Header&quot;,&quot;Top&quot;:0.0,&quot;Left&quot;:636.6835,&quot;SlideWidth&quot;:720,&quot;SlideHeight&quot;:405}">
            <a:extLst>
              <a:ext uri="{FF2B5EF4-FFF2-40B4-BE49-F238E27FC236}">
                <a16:creationId xmlns:a16="http://schemas.microsoft.com/office/drawing/2014/main" id="{7BBC4262-A4D3-420A-8DA3-3BEE4346ECA8}"/>
              </a:ext>
            </a:extLst>
          </p:cNvPr>
          <p:cNvSpPr txBox="1"/>
          <p:nvPr userDrawn="1"/>
        </p:nvSpPr>
        <p:spPr>
          <a:xfrm>
            <a:off x="8085880" y="0"/>
            <a:ext cx="1058120" cy="262344"/>
          </a:xfrm>
          <a:prstGeom prst="rect">
            <a:avLst/>
          </a:prstGeom>
          <a:noFill/>
        </p:spPr>
        <p:txBody>
          <a:bodyPr vert="horz" wrap="square" lIns="0" tIns="0" rIns="0" bIns="0" rtlCol="0" anchor="ctr" anchorCtr="1">
            <a:spAutoFit/>
          </a:bodyPr>
          <a:lstStyle/>
          <a:p>
            <a:pPr algn="r">
              <a:spcBef>
                <a:spcPts val="0"/>
              </a:spcBef>
              <a:spcAft>
                <a:spcPts val="0"/>
              </a:spcAft>
            </a:pPr>
            <a:r>
              <a:rPr lang="en-US" altLang="zh-CN" sz="1000">
                <a:solidFill>
                  <a:srgbClr val="000000"/>
                </a:solidFill>
                <a:latin typeface="Calibri" panose="020F0502020204030204" pitchFamily="34" charset="0"/>
              </a:rPr>
              <a:t>ZF Confidential</a:t>
            </a:r>
            <a:endParaRPr lang="zh-CN" altLang="en-US" sz="1000" dirty="0" err="1">
              <a:solidFill>
                <a:srgbClr val="000000"/>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89" r:id="rId1"/>
  </p:sldLayoutIdLst>
  <p:transition spd="med"/>
  <p:hf sldNum="0" hdr="0" ftr="0" dt="0"/>
  <p:txStyles>
    <p:titleStyle>
      <a:lvl1pPr algn="l" rtl="0" eaLnBrk="1" fontAlgn="base" hangingPunct="1">
        <a:spcBef>
          <a:spcPct val="0"/>
        </a:spcBef>
        <a:spcAft>
          <a:spcPct val="0"/>
        </a:spcAft>
        <a:defRPr sz="2399" b="1">
          <a:solidFill>
            <a:schemeClr val="tx1"/>
          </a:solidFill>
          <a:latin typeface="+mj-lt"/>
          <a:ea typeface="+mj-ea"/>
          <a:cs typeface="+mj-cs"/>
        </a:defRPr>
      </a:lvl1pPr>
      <a:lvl2pPr algn="l" rtl="0" eaLnBrk="1" fontAlgn="base" hangingPunct="1">
        <a:spcBef>
          <a:spcPct val="0"/>
        </a:spcBef>
        <a:spcAft>
          <a:spcPct val="0"/>
        </a:spcAft>
        <a:defRPr sz="2799" b="1">
          <a:solidFill>
            <a:srgbClr val="FFFFFF"/>
          </a:solidFill>
          <a:latin typeface="Arial" charset="0"/>
        </a:defRPr>
      </a:lvl2pPr>
      <a:lvl3pPr algn="l" rtl="0" eaLnBrk="1" fontAlgn="base" hangingPunct="1">
        <a:spcBef>
          <a:spcPct val="0"/>
        </a:spcBef>
        <a:spcAft>
          <a:spcPct val="0"/>
        </a:spcAft>
        <a:defRPr sz="2799" b="1">
          <a:solidFill>
            <a:srgbClr val="FFFFFF"/>
          </a:solidFill>
          <a:latin typeface="Arial" charset="0"/>
        </a:defRPr>
      </a:lvl3pPr>
      <a:lvl4pPr algn="l" rtl="0" eaLnBrk="1" fontAlgn="base" hangingPunct="1">
        <a:spcBef>
          <a:spcPct val="0"/>
        </a:spcBef>
        <a:spcAft>
          <a:spcPct val="0"/>
        </a:spcAft>
        <a:defRPr sz="2799" b="1">
          <a:solidFill>
            <a:srgbClr val="FFFFFF"/>
          </a:solidFill>
          <a:latin typeface="Arial" charset="0"/>
        </a:defRPr>
      </a:lvl4pPr>
      <a:lvl5pPr algn="l" rtl="0" eaLnBrk="1" fontAlgn="base" hangingPunct="1">
        <a:spcBef>
          <a:spcPct val="0"/>
        </a:spcBef>
        <a:spcAft>
          <a:spcPct val="0"/>
        </a:spcAft>
        <a:defRPr sz="2799" b="1">
          <a:solidFill>
            <a:srgbClr val="FFFFFF"/>
          </a:solidFill>
          <a:latin typeface="Arial" charset="0"/>
        </a:defRPr>
      </a:lvl5pPr>
      <a:lvl6pPr marL="457063" algn="l" rtl="0" eaLnBrk="1" fontAlgn="base" hangingPunct="1">
        <a:spcBef>
          <a:spcPct val="0"/>
        </a:spcBef>
        <a:spcAft>
          <a:spcPct val="0"/>
        </a:spcAft>
        <a:defRPr sz="2799" b="1">
          <a:solidFill>
            <a:srgbClr val="FFFFFF"/>
          </a:solidFill>
          <a:latin typeface="Arial" charset="0"/>
        </a:defRPr>
      </a:lvl6pPr>
      <a:lvl7pPr marL="914126" algn="l" rtl="0" eaLnBrk="1" fontAlgn="base" hangingPunct="1">
        <a:spcBef>
          <a:spcPct val="0"/>
        </a:spcBef>
        <a:spcAft>
          <a:spcPct val="0"/>
        </a:spcAft>
        <a:defRPr sz="2799" b="1">
          <a:solidFill>
            <a:srgbClr val="FFFFFF"/>
          </a:solidFill>
          <a:latin typeface="Arial" charset="0"/>
        </a:defRPr>
      </a:lvl7pPr>
      <a:lvl8pPr marL="1371189" algn="l" rtl="0" eaLnBrk="1" fontAlgn="base" hangingPunct="1">
        <a:spcBef>
          <a:spcPct val="0"/>
        </a:spcBef>
        <a:spcAft>
          <a:spcPct val="0"/>
        </a:spcAft>
        <a:defRPr sz="2799" b="1">
          <a:solidFill>
            <a:srgbClr val="FFFFFF"/>
          </a:solidFill>
          <a:latin typeface="Arial" charset="0"/>
        </a:defRPr>
      </a:lvl8pPr>
      <a:lvl9pPr marL="1828251" algn="l" rtl="0" eaLnBrk="1" fontAlgn="base" hangingPunct="1">
        <a:spcBef>
          <a:spcPct val="0"/>
        </a:spcBef>
        <a:spcAft>
          <a:spcPct val="0"/>
        </a:spcAft>
        <a:defRPr sz="2799" b="1">
          <a:solidFill>
            <a:srgbClr val="FFFFFF"/>
          </a:solidFill>
          <a:latin typeface="Arial" charset="0"/>
        </a:defRPr>
      </a:lvl9pPr>
    </p:titleStyle>
    <p:bodyStyle>
      <a:lvl1pPr marL="230119" indent="-230119" algn="l" rtl="0" eaLnBrk="1" fontAlgn="base" hangingPunct="1">
        <a:spcBef>
          <a:spcPct val="20000"/>
        </a:spcBef>
        <a:spcAft>
          <a:spcPct val="0"/>
        </a:spcAft>
        <a:buClr>
          <a:srgbClr val="FF0000"/>
        </a:buClr>
        <a:buSzPct val="100000"/>
        <a:buFont typeface="Wingdings" pitchFamily="2" charset="2"/>
        <a:buChar char="§"/>
        <a:defRPr sz="2199" b="1">
          <a:solidFill>
            <a:schemeClr val="tx1"/>
          </a:solidFill>
          <a:latin typeface="+mn-lt"/>
          <a:ea typeface="+mn-ea"/>
          <a:cs typeface="+mn-cs"/>
        </a:defRPr>
      </a:lvl1pPr>
      <a:lvl2pPr marL="576090" indent="-231705" algn="l" rtl="0" eaLnBrk="1" fontAlgn="base" hangingPunct="1">
        <a:spcBef>
          <a:spcPct val="20000"/>
        </a:spcBef>
        <a:spcAft>
          <a:spcPct val="0"/>
        </a:spcAft>
        <a:buClr>
          <a:srgbClr val="FF0000"/>
        </a:buClr>
        <a:buSzPct val="100000"/>
        <a:buFont typeface="Arial" charset="0"/>
        <a:buChar char="–"/>
        <a:defRPr sz="1999">
          <a:solidFill>
            <a:schemeClr val="tx1"/>
          </a:solidFill>
          <a:latin typeface="+mn-lt"/>
        </a:defRPr>
      </a:lvl2pPr>
      <a:lvl3pPr marL="922061" indent="-231705" algn="l" rtl="0" eaLnBrk="1" fontAlgn="base" hangingPunct="1">
        <a:spcBef>
          <a:spcPct val="20000"/>
        </a:spcBef>
        <a:spcAft>
          <a:spcPct val="0"/>
        </a:spcAft>
        <a:buClr>
          <a:srgbClr val="FF0000"/>
        </a:buClr>
        <a:buSzPct val="100000"/>
        <a:buChar char="•"/>
        <a:defRPr sz="1999">
          <a:solidFill>
            <a:schemeClr val="tx1"/>
          </a:solidFill>
          <a:latin typeface="+mn-lt"/>
        </a:defRPr>
      </a:lvl3pPr>
      <a:lvl4pPr marL="1242640" indent="-206313" algn="l" rtl="0" eaLnBrk="1" fontAlgn="base" hangingPunct="1">
        <a:spcBef>
          <a:spcPct val="20000"/>
        </a:spcBef>
        <a:spcAft>
          <a:spcPct val="0"/>
        </a:spcAft>
        <a:buClr>
          <a:srgbClr val="FF0000"/>
        </a:buClr>
        <a:buSzPct val="100000"/>
        <a:buChar char="•"/>
        <a:defRPr sz="1999">
          <a:solidFill>
            <a:schemeClr val="tx1"/>
          </a:solidFill>
          <a:latin typeface="+mn-lt"/>
        </a:defRPr>
      </a:lvl4pPr>
      <a:lvl5pPr marL="1588611" indent="-231705" algn="l" rtl="0" eaLnBrk="1" fontAlgn="base" hangingPunct="1">
        <a:spcBef>
          <a:spcPct val="20000"/>
        </a:spcBef>
        <a:spcAft>
          <a:spcPct val="0"/>
        </a:spcAft>
        <a:buClr>
          <a:srgbClr val="FF0000"/>
        </a:buClr>
        <a:buSzPct val="100000"/>
        <a:buChar char="•"/>
        <a:defRPr sz="1999">
          <a:solidFill>
            <a:schemeClr val="tx1"/>
          </a:solidFill>
          <a:latin typeface="+mn-lt"/>
        </a:defRPr>
      </a:lvl5pPr>
      <a:lvl6pPr marL="2045674" indent="-231705" algn="l" rtl="0" eaLnBrk="1" fontAlgn="base" hangingPunct="1">
        <a:spcBef>
          <a:spcPct val="20000"/>
        </a:spcBef>
        <a:spcAft>
          <a:spcPct val="0"/>
        </a:spcAft>
        <a:buClr>
          <a:schemeClr val="accent2"/>
        </a:buClr>
        <a:buSzPct val="100000"/>
        <a:buChar char="•"/>
        <a:defRPr sz="2199">
          <a:solidFill>
            <a:schemeClr val="tx1"/>
          </a:solidFill>
          <a:latin typeface="+mn-lt"/>
        </a:defRPr>
      </a:lvl6pPr>
      <a:lvl7pPr marL="2502737" indent="-231705" algn="l" rtl="0" eaLnBrk="1" fontAlgn="base" hangingPunct="1">
        <a:spcBef>
          <a:spcPct val="20000"/>
        </a:spcBef>
        <a:spcAft>
          <a:spcPct val="0"/>
        </a:spcAft>
        <a:buClr>
          <a:schemeClr val="accent2"/>
        </a:buClr>
        <a:buSzPct val="100000"/>
        <a:buChar char="•"/>
        <a:defRPr sz="2199">
          <a:solidFill>
            <a:schemeClr val="tx1"/>
          </a:solidFill>
          <a:latin typeface="+mn-lt"/>
        </a:defRPr>
      </a:lvl7pPr>
      <a:lvl8pPr marL="2959800" indent="-231705" algn="l" rtl="0" eaLnBrk="1" fontAlgn="base" hangingPunct="1">
        <a:spcBef>
          <a:spcPct val="20000"/>
        </a:spcBef>
        <a:spcAft>
          <a:spcPct val="0"/>
        </a:spcAft>
        <a:buClr>
          <a:schemeClr val="accent2"/>
        </a:buClr>
        <a:buSzPct val="100000"/>
        <a:buChar char="•"/>
        <a:defRPr sz="2199">
          <a:solidFill>
            <a:schemeClr val="tx1"/>
          </a:solidFill>
          <a:latin typeface="+mn-lt"/>
        </a:defRPr>
      </a:lvl8pPr>
      <a:lvl9pPr marL="3416863" indent="-231705" algn="l" rtl="0" eaLnBrk="1" fontAlgn="base" hangingPunct="1">
        <a:spcBef>
          <a:spcPct val="20000"/>
        </a:spcBef>
        <a:spcAft>
          <a:spcPct val="0"/>
        </a:spcAft>
        <a:buClr>
          <a:schemeClr val="accent2"/>
        </a:buClr>
        <a:buSzPct val="100000"/>
        <a:buChar char="•"/>
        <a:defRPr sz="2199">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60364" y="143956"/>
            <a:ext cx="8424001" cy="593817"/>
          </a:xfrm>
          <a:prstGeom prst="rect">
            <a:avLst/>
          </a:prstGeom>
        </p:spPr>
        <p:txBody>
          <a:bodyPr vert="horz" lIns="0" tIns="0" rIns="0" bIns="0" rtlCol="0" anchor="t" anchorCtr="0">
            <a:noAutofit/>
          </a:bodyPr>
          <a:lstStyle/>
          <a:p>
            <a:r>
              <a:rPr lang="de-DE" dirty="0"/>
              <a:t>Titelmasterformat durch Klicken bearbeiten</a:t>
            </a:r>
          </a:p>
        </p:txBody>
      </p:sp>
      <p:sp>
        <p:nvSpPr>
          <p:cNvPr id="3" name="Textplatzhalter 2"/>
          <p:cNvSpPr>
            <a:spLocks noGrp="1"/>
          </p:cNvSpPr>
          <p:nvPr>
            <p:ph type="body" idx="1"/>
          </p:nvPr>
        </p:nvSpPr>
        <p:spPr>
          <a:xfrm>
            <a:off x="360002" y="864002"/>
            <a:ext cx="8424000" cy="3780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5" name="Fußzeilenplatzhalter 4"/>
          <p:cNvSpPr>
            <a:spLocks noGrp="1"/>
          </p:cNvSpPr>
          <p:nvPr>
            <p:ph type="ftr" sz="quarter" idx="3"/>
          </p:nvPr>
        </p:nvSpPr>
        <p:spPr>
          <a:xfrm>
            <a:off x="929391" y="4890653"/>
            <a:ext cx="5220000" cy="108000"/>
          </a:xfrm>
          <a:prstGeom prst="rect">
            <a:avLst/>
          </a:prstGeom>
        </p:spPr>
        <p:txBody>
          <a:bodyPr vert="horz" lIns="0" tIns="0" rIns="0" bIns="0" rtlCol="0" anchor="ctr"/>
          <a:lstStyle>
            <a:lvl1pPr algn="l">
              <a:defRPr sz="600">
                <a:solidFill>
                  <a:schemeClr val="tx1"/>
                </a:solidFill>
              </a:defRPr>
            </a:lvl1pPr>
          </a:lstStyle>
          <a:p>
            <a:endParaRPr lang="de-DE" dirty="0"/>
          </a:p>
        </p:txBody>
      </p:sp>
      <p:sp>
        <p:nvSpPr>
          <p:cNvPr id="6" name="Foliennummernplatzhalter 5"/>
          <p:cNvSpPr>
            <a:spLocks noGrp="1"/>
          </p:cNvSpPr>
          <p:nvPr>
            <p:ph type="sldNum" sz="quarter" idx="4"/>
          </p:nvPr>
        </p:nvSpPr>
        <p:spPr>
          <a:xfrm>
            <a:off x="8604001" y="4890653"/>
            <a:ext cx="180000" cy="108000"/>
          </a:xfrm>
          <a:prstGeom prst="rect">
            <a:avLst/>
          </a:prstGeom>
        </p:spPr>
        <p:txBody>
          <a:bodyPr vert="horz" lIns="0" tIns="0" rIns="0" bIns="0" rtlCol="0" anchor="ctr"/>
          <a:lstStyle>
            <a:lvl1pPr algn="r">
              <a:defRPr sz="600" b="1">
                <a:solidFill>
                  <a:schemeClr val="accent4"/>
                </a:solidFill>
              </a:defRPr>
            </a:lvl1pPr>
          </a:lstStyle>
          <a:p>
            <a:fld id="{AE839375-43AA-4A5D-B991-4343C4570BCB}" type="slidenum">
              <a:rPr lang="de-DE" smtClean="0"/>
              <a:pPr/>
              <a:t>‹#›</a:t>
            </a:fld>
            <a:endParaRPr lang="de-DE" dirty="0"/>
          </a:p>
        </p:txBody>
      </p:sp>
      <p:sp>
        <p:nvSpPr>
          <p:cNvPr id="7" name="Text Box 10"/>
          <p:cNvSpPr txBox="1">
            <a:spLocks noChangeArrowheads="1"/>
          </p:cNvSpPr>
          <p:nvPr/>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000000"/>
                </a:solidFill>
              </a:rPr>
              <a:t>© ZF Friedrichshafen AG</a:t>
            </a:r>
          </a:p>
        </p:txBody>
      </p:sp>
      <p:cxnSp>
        <p:nvCxnSpPr>
          <p:cNvPr id="8" name="Gerade Verbindung 7"/>
          <p:cNvCxnSpPr/>
          <p:nvPr/>
        </p:nvCxnSpPr>
        <p:spPr>
          <a:xfrm>
            <a:off x="360002" y="4722301"/>
            <a:ext cx="8424000" cy="53"/>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sp>
        <p:nvSpPr>
          <p:cNvPr id="4" name="MSIPCMContentMarking" descr="{&quot;HashCode&quot;:-866554231,&quot;Placement&quot;:&quot;Header&quot;,&quot;Top&quot;:0.0,&quot;Left&quot;:636.6835,&quot;SlideWidth&quot;:720,&quot;SlideHeight&quot;:405}">
            <a:extLst>
              <a:ext uri="{FF2B5EF4-FFF2-40B4-BE49-F238E27FC236}">
                <a16:creationId xmlns:a16="http://schemas.microsoft.com/office/drawing/2014/main" id="{23CBE152-20A0-4AC8-97F1-E537B2BE058B}"/>
              </a:ext>
            </a:extLst>
          </p:cNvPr>
          <p:cNvSpPr txBox="1"/>
          <p:nvPr userDrawn="1"/>
        </p:nvSpPr>
        <p:spPr>
          <a:xfrm>
            <a:off x="8085880" y="0"/>
            <a:ext cx="1058120" cy="262344"/>
          </a:xfrm>
          <a:prstGeom prst="rect">
            <a:avLst/>
          </a:prstGeom>
          <a:noFill/>
        </p:spPr>
        <p:txBody>
          <a:bodyPr vert="horz" wrap="square" lIns="0" tIns="0" rIns="0" bIns="0" rtlCol="0" anchor="ctr" anchorCtr="1">
            <a:spAutoFit/>
          </a:bodyPr>
          <a:lstStyle/>
          <a:p>
            <a:pPr marL="0" marR="0" indent="0" algn="r" defTabSz="914400" eaLnBrk="1" fontAlgn="base" latinLnBrk="0" hangingPunct="1">
              <a:lnSpc>
                <a:spcPct val="100000"/>
              </a:lnSpc>
              <a:spcBef>
                <a:spcPts val="0"/>
              </a:spcBef>
              <a:spcAft>
                <a:spcPct val="0"/>
              </a:spcAft>
              <a:buClrTx/>
              <a:buSzTx/>
              <a:buFontTx/>
              <a:buNone/>
              <a:tabLst/>
            </a:pPr>
            <a:r>
              <a:rPr kumimoji="0" lang="en-US" altLang="zh-CN" sz="1000" b="0" i="0" u="none" strike="noStrike" kern="0" cap="none" spc="0" normalizeH="0" baseline="0" noProof="0">
                <a:ln>
                  <a:noFill/>
                </a:ln>
                <a:solidFill>
                  <a:srgbClr val="000000"/>
                </a:solidFill>
                <a:effectLst/>
                <a:uLnTx/>
                <a:uFillTx/>
                <a:latin typeface="Calibri" panose="020F0502020204030204" pitchFamily="34" charset="0"/>
              </a:rPr>
              <a:t>ZF Confidential</a:t>
            </a:r>
            <a:endParaRPr kumimoji="0" lang="zh-CN" altLang="en-US" sz="1000" b="0" i="0" u="none" strike="noStrike" kern="0" cap="none" spc="0" normalizeH="0" baseline="0" noProof="0" dirty="0">
              <a:ln>
                <a:noFill/>
              </a:ln>
              <a:solidFill>
                <a:srgbClr val="000000"/>
              </a:solidFill>
              <a:effectLst/>
              <a:uLnTx/>
              <a:uFillTx/>
              <a:latin typeface="Calibri" panose="020F0502020204030204" pitchFamily="34" charset="0"/>
            </a:endParaRPr>
          </a:p>
        </p:txBody>
      </p:sp>
    </p:spTree>
    <p:extLst>
      <p:ext uri="{BB962C8B-B14F-4D97-AF65-F5344CB8AC3E}">
        <p14:creationId xmlns:p14="http://schemas.microsoft.com/office/powerpoint/2010/main" val="288729628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91" r:id="rId19"/>
    <p:sldLayoutId id="2147483687" r:id="rId20"/>
    <p:sldLayoutId id="2147483684" r:id="rId21"/>
    <p:sldLayoutId id="2147483685" r:id="rId22"/>
    <p:sldLayoutId id="2147483795" r:id="rId23"/>
  </p:sldLayoutIdLst>
  <p:hf sldNum="0" hdr="0" ftr="0" dt="0"/>
  <p:txStyles>
    <p:titleStyle>
      <a:lvl1pPr algn="l" defTabSz="914126" rtl="0" eaLnBrk="1" latinLnBrk="0" hangingPunct="1">
        <a:spcBef>
          <a:spcPct val="0"/>
        </a:spcBef>
        <a:buNone/>
        <a:defRPr sz="1999" b="1" kern="1200">
          <a:solidFill>
            <a:schemeClr val="accent4"/>
          </a:solidFill>
          <a:latin typeface="+mj-lt"/>
          <a:ea typeface="+mj-ea"/>
          <a:cs typeface="+mj-cs"/>
        </a:defRPr>
      </a:lvl1pPr>
    </p:titleStyle>
    <p:bodyStyle>
      <a:lvl1pPr marL="0" indent="0" algn="l" defTabSz="914126"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215935"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2pPr>
      <a:lvl3pPr marL="431870"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3pPr>
      <a:lvl4pPr marL="647806"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4pPr>
      <a:lvl5pPr marL="863741"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5pPr>
      <a:lvl6pPr marL="0" indent="0" algn="l" defTabSz="914126" rtl="0" eaLnBrk="1" latinLnBrk="0" hangingPunct="1">
        <a:spcBef>
          <a:spcPts val="0"/>
        </a:spcBef>
        <a:spcAft>
          <a:spcPts val="600"/>
        </a:spcAft>
        <a:buFont typeface="Arial" pitchFamily="34" charset="0"/>
        <a:buNone/>
        <a:defRPr sz="1600" b="1"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de-DE"/>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4.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4.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4.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notesSlide" Target="../notesSlides/notesSlide5.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slideLayout" Target="../slideLayouts/slideLayout19.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34" Type="http://schemas.openxmlformats.org/officeDocument/2006/relationships/slide" Target="slide17.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33" Type="http://schemas.openxmlformats.org/officeDocument/2006/relationships/slide" Target="slide5.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tags" Target="../tags/tag32.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openxmlformats.org/officeDocument/2006/relationships/slide" Target="slide28.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notesSlide" Target="../notesSlides/notesSlide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slideLayout" Target="../slideLayouts/slideLayout19.xml"/><Relationship Id="rId35"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4.xml"/><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notesSlide" Target="../notesSlides/notesSlide7.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slideLayout" Target="../slideLayouts/slideLayout19.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1.bin"/><Relationship Id="rId7" Type="http://schemas.openxmlformats.org/officeDocument/2006/relationships/image" Target="../media/image36.png"/><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notesSlide" Target="../notesSlides/notesSlide3.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slideLayout" Target="../slideLayouts/slideLayout1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4.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4.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notesSlide" Target="../notesSlides/notesSlide8.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slideLayout" Target="../slideLayouts/slideLayout1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0" Type="http://schemas.openxmlformats.org/officeDocument/2006/relationships/tags" Target="../tags/tag86.xml"/><Relationship Id="rId4" Type="http://schemas.openxmlformats.org/officeDocument/2006/relationships/tags" Target="../tags/tag80.xml"/><Relationship Id="rId9" Type="http://schemas.openxmlformats.org/officeDocument/2006/relationships/tags" Target="../tags/tag85.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4.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notesSlide" Target="../notesSlides/notesSlide9.xml"/><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slideLayout" Target="../slideLayouts/slideLayout19.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0" Type="http://schemas.openxmlformats.org/officeDocument/2006/relationships/tags" Target="../tags/tag97.xml"/><Relationship Id="rId4" Type="http://schemas.openxmlformats.org/officeDocument/2006/relationships/tags" Target="../tags/tag91.xml"/><Relationship Id="rId9" Type="http://schemas.openxmlformats.org/officeDocument/2006/relationships/tags" Target="../tags/tag96.xml"/></Relationships>
</file>

<file path=ppt/slides/_rels/slide4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4.xml"/><Relationship Id="rId4" Type="http://schemas.openxmlformats.org/officeDocument/2006/relationships/image" Target="../media/image83.jpeg"/></Relationships>
</file>

<file path=ppt/slides/_rels/slide4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4.xm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notesSlide" Target="../notesSlides/notesSlide10.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slideLayout" Target="../slideLayouts/slideLayout19.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0" Type="http://schemas.openxmlformats.org/officeDocument/2006/relationships/tags" Target="../tags/tag108.xml"/><Relationship Id="rId4" Type="http://schemas.openxmlformats.org/officeDocument/2006/relationships/tags" Target="../tags/tag102.xml"/><Relationship Id="rId9" Type="http://schemas.openxmlformats.org/officeDocument/2006/relationships/tags" Target="../tags/tag107.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4.xml"/><Relationship Id="rId5" Type="http://schemas.openxmlformats.org/officeDocument/2006/relationships/image" Target="../media/image92.wmf"/><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slideLayout" Target="../slideLayouts/slideLayout24.xml"/><Relationship Id="rId4" Type="http://schemas.openxmlformats.org/officeDocument/2006/relationships/image" Target="../media/image103.wmf"/></Relationships>
</file>

<file path=ppt/slides/_rels/slide58.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slideLayout" Target="../slideLayouts/slideLayout24.xml"/><Relationship Id="rId6" Type="http://schemas.openxmlformats.org/officeDocument/2006/relationships/image" Target="../media/image108.wmf"/><Relationship Id="rId5" Type="http://schemas.openxmlformats.org/officeDocument/2006/relationships/image" Target="../media/image107.jpeg"/><Relationship Id="rId4" Type="http://schemas.openxmlformats.org/officeDocument/2006/relationships/image" Target="../media/image106.jpeg"/></Relationships>
</file>

<file path=ppt/slides/_rels/slide59.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slideLayout" Target="../slideLayouts/slideLayout24.xml"/><Relationship Id="rId6" Type="http://schemas.openxmlformats.org/officeDocument/2006/relationships/image" Target="../media/image113.wmf"/><Relationship Id="rId5" Type="http://schemas.openxmlformats.org/officeDocument/2006/relationships/image" Target="../media/image112.wmf"/><Relationship Id="rId4" Type="http://schemas.openxmlformats.org/officeDocument/2006/relationships/image" Target="../media/image111.wmf"/></Relationships>
</file>

<file path=ppt/slides/_rels/slide6.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notesSlide" Target="../notesSlides/notesSlide4.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slideLayout" Target="../slideLayouts/slideLayout19.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0" Type="http://schemas.openxmlformats.org/officeDocument/2006/relationships/tags" Target="../tags/tag53.xml"/><Relationship Id="rId4" Type="http://schemas.openxmlformats.org/officeDocument/2006/relationships/tags" Target="../tags/tag47.xml"/><Relationship Id="rId9" Type="http://schemas.openxmlformats.org/officeDocument/2006/relationships/tags" Target="../tags/tag52.xml"/></Relationships>
</file>

<file path=ppt/slides/_rels/slide60.xml.rels><?xml version="1.0" encoding="UTF-8" standalone="yes"?>
<Relationships xmlns="http://schemas.openxmlformats.org/package/2006/relationships"><Relationship Id="rId3" Type="http://schemas.openxmlformats.org/officeDocument/2006/relationships/image" Target="../media/image115.wmf"/><Relationship Id="rId7" Type="http://schemas.openxmlformats.org/officeDocument/2006/relationships/image" Target="../media/image119.wmf"/><Relationship Id="rId2" Type="http://schemas.openxmlformats.org/officeDocument/2006/relationships/image" Target="../media/image114.wmf"/><Relationship Id="rId1" Type="http://schemas.openxmlformats.org/officeDocument/2006/relationships/slideLayout" Target="../slideLayouts/slideLayout24.xml"/><Relationship Id="rId6" Type="http://schemas.openxmlformats.org/officeDocument/2006/relationships/image" Target="../media/image118.wmf"/><Relationship Id="rId5" Type="http://schemas.openxmlformats.org/officeDocument/2006/relationships/image" Target="../media/image117.png"/><Relationship Id="rId4" Type="http://schemas.openxmlformats.org/officeDocument/2006/relationships/image" Target="../media/image116.wmf"/></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4.xml"/><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notesSlide" Target="../notesSlides/notesSlide11.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slideLayout" Target="../slideLayouts/slideLayout19.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s>
</file>

<file path=ppt/slides/_rels/slide64.xml.rels><?xml version="1.0" encoding="UTF-8" standalone="yes"?>
<Relationships xmlns="http://schemas.openxmlformats.org/package/2006/relationships"><Relationship Id="rId3" Type="http://schemas.openxmlformats.org/officeDocument/2006/relationships/image" Target="../media/image125.tiff"/><Relationship Id="rId2" Type="http://schemas.openxmlformats.org/officeDocument/2006/relationships/image" Target="../media/image124.jpe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4.xml"/><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png"/><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png"/><Relationship Id="rId1" Type="http://schemas.openxmlformats.org/officeDocument/2006/relationships/slideLayout" Target="../slideLayouts/slideLayout24.xml"/><Relationship Id="rId4" Type="http://schemas.openxmlformats.org/officeDocument/2006/relationships/image" Target="../media/image137.png"/></Relationships>
</file>

<file path=ppt/slides/_rels/slide71.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notesSlide" Target="../notesSlides/notesSlide12.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slideLayout" Target="../slideLayouts/slideLayout19.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0" Type="http://schemas.openxmlformats.org/officeDocument/2006/relationships/tags" Target="../tags/tag130.xml"/><Relationship Id="rId4" Type="http://schemas.openxmlformats.org/officeDocument/2006/relationships/tags" Target="../tags/tag124.xml"/><Relationship Id="rId9" Type="http://schemas.openxmlformats.org/officeDocument/2006/relationships/tags" Target="../tags/tag1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notesSlide" Target="../notesSlides/notesSlide13.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slideLayout" Target="../slideLayouts/slideLayout19.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tags" Target="../tags/tag143.x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jpg"/></Relationships>
</file>

<file path=ppt/slides/_rels/slide7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image" Target="../media/image3.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144.jpg"/><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box">
            <a:extLst>
              <a:ext uri="{FF2B5EF4-FFF2-40B4-BE49-F238E27FC236}">
                <a16:creationId xmlns:a16="http://schemas.microsoft.com/office/drawing/2014/main" id="{0022C86F-3159-496C-B829-9EF0EDB3EF02}"/>
              </a:ext>
            </a:extLst>
          </p:cNvPr>
          <p:cNvSpPr>
            <a:spLocks noGrp="1"/>
          </p:cNvSpPr>
          <p:nvPr>
            <p:ph type="ctrTitle"/>
          </p:nvPr>
        </p:nvSpPr>
        <p:spPr>
          <a:xfrm>
            <a:off x="361299" y="1484884"/>
            <a:ext cx="8643768" cy="1057982"/>
          </a:xfrm>
        </p:spPr>
        <p:txBody>
          <a:bodyPr/>
          <a:lstStyle/>
          <a:p>
            <a:r>
              <a:rPr lang="zh-CN" altLang="en-US" dirty="0"/>
              <a:t>电机介绍</a:t>
            </a:r>
            <a:endParaRPr lang="en-US" dirty="0"/>
          </a:p>
        </p:txBody>
      </p:sp>
      <p:sp>
        <p:nvSpPr>
          <p:cNvPr id="12" name="Subtitle 11">
            <a:extLst>
              <a:ext uri="{FF2B5EF4-FFF2-40B4-BE49-F238E27FC236}">
                <a16:creationId xmlns:a16="http://schemas.microsoft.com/office/drawing/2014/main" id="{4CED9FF5-88EE-46E9-9988-72B467B985A8}"/>
              </a:ext>
            </a:extLst>
          </p:cNvPr>
          <p:cNvSpPr>
            <a:spLocks noGrp="1"/>
          </p:cNvSpPr>
          <p:nvPr>
            <p:ph type="subTitle" idx="1"/>
          </p:nvPr>
        </p:nvSpPr>
        <p:spPr/>
        <p:txBody>
          <a:bodyPr/>
          <a:lstStyle/>
          <a:p>
            <a:endParaRPr lang="en-US" altLang="zh-CN" dirty="0"/>
          </a:p>
        </p:txBody>
      </p:sp>
      <p:sp>
        <p:nvSpPr>
          <p:cNvPr id="9" name="Fußzeilenplatzhalter 6">
            <a:extLst>
              <a:ext uri="{FF2B5EF4-FFF2-40B4-BE49-F238E27FC236}">
                <a16:creationId xmlns:a16="http://schemas.microsoft.com/office/drawing/2014/main" id="{BDB706D7-05E2-4823-9128-389602F555B2}"/>
              </a:ext>
            </a:extLst>
          </p:cNvPr>
          <p:cNvSpPr>
            <a:spLocks noGrp="1"/>
          </p:cNvSpPr>
          <p:nvPr>
            <p:ph type="ftr" sz="quarter" idx="11"/>
          </p:nvPr>
        </p:nvSpPr>
        <p:spPr/>
        <p:txBody>
          <a:bodyPr/>
          <a:lstStyle/>
          <a:p>
            <a:r>
              <a:rPr lang="en-US" dirty="0"/>
              <a:t>Yong Zhou | </a:t>
            </a:r>
            <a:r>
              <a:rPr lang="en-US" altLang="zh-CN" dirty="0" err="1"/>
              <a:t>DivA</a:t>
            </a:r>
            <a:r>
              <a:rPr lang="en-US" altLang="zh-CN" dirty="0"/>
              <a:t> Steering | EPS System</a:t>
            </a:r>
            <a:endParaRPr lang="en-US" dirty="0"/>
          </a:p>
        </p:txBody>
      </p:sp>
      <p:pic>
        <p:nvPicPr>
          <p:cNvPr id="10" name="Picture 6" descr="Car_to_X_Com_Systembild_006_ohne_e-Teile.jpg">
            <a:extLst>
              <a:ext uri="{FF2B5EF4-FFF2-40B4-BE49-F238E27FC236}">
                <a16:creationId xmlns:a16="http://schemas.microsoft.com/office/drawing/2014/main" id="{ECFD10EF-4EA3-4995-81B4-4FC2511741AD}"/>
              </a:ext>
            </a:extLst>
          </p:cNvPr>
          <p:cNvPicPr>
            <a:picLocks noChangeAspect="1"/>
          </p:cNvPicPr>
          <p:nvPr>
            <p:custDataLst>
              <p:tags r:id="rId2"/>
            </p:custDataLst>
          </p:nvPr>
        </p:nvPicPr>
        <p:blipFill rotWithShape="1">
          <a:blip r:embed="rId5" cstate="print">
            <a:extLst>
              <a:ext uri="{28A0092B-C50C-407E-A947-70E740481C1C}">
                <a14:useLocalDpi xmlns:a14="http://schemas.microsoft.com/office/drawing/2010/main" val="0"/>
              </a:ext>
            </a:extLst>
          </a:blip>
          <a:srcRect/>
          <a:stretch/>
        </p:blipFill>
        <p:spPr>
          <a:xfrm>
            <a:off x="1411" y="3239265"/>
            <a:ext cx="9141179" cy="1906477"/>
          </a:xfrm>
          <a:prstGeom prst="rect">
            <a:avLst/>
          </a:prstGeom>
        </p:spPr>
      </p:pic>
      <p:sp>
        <p:nvSpPr>
          <p:cNvPr id="13" name="TW_Footer_1">
            <a:extLst>
              <a:ext uri="{FF2B5EF4-FFF2-40B4-BE49-F238E27FC236}">
                <a16:creationId xmlns:a16="http://schemas.microsoft.com/office/drawing/2014/main" id="{C8385775-26E3-4621-9DF7-B55793575425}"/>
              </a:ext>
            </a:extLst>
          </p:cNvPr>
          <p:cNvSpPr txBox="1">
            <a:spLocks noChangeArrowheads="1"/>
          </p:cNvSpPr>
          <p:nvPr/>
        </p:nvSpPr>
        <p:spPr bwMode="auto">
          <a:xfrm>
            <a:off x="361662" y="2416801"/>
            <a:ext cx="7736673" cy="198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rtlCol="0">
            <a:spAutoFit/>
          </a:bodyPr>
          <a:lstStyle>
            <a:defPPr>
              <a:defRPr lang="de-DE"/>
            </a:defPPr>
            <a:lvl1pPr>
              <a:lnSpc>
                <a:spcPts val="1700"/>
              </a:lnSpc>
              <a:spcBef>
                <a:spcPts val="840"/>
              </a:spcBef>
              <a:defRPr sz="1200">
                <a:solidFill>
                  <a:srgbClr val="666666"/>
                </a:solidFill>
              </a:defRPr>
            </a:lvl1pPr>
          </a:lstStyle>
          <a:p>
            <a:pPr lvl="0"/>
            <a:r>
              <a:rPr lang="en-US" dirty="0">
                <a:solidFill>
                  <a:schemeClr val="bg1"/>
                </a:solidFill>
              </a:rPr>
              <a:t>20</a:t>
            </a:r>
            <a:r>
              <a:rPr lang="en-US" altLang="zh-CN" dirty="0">
                <a:solidFill>
                  <a:schemeClr val="bg1"/>
                </a:solidFill>
              </a:rPr>
              <a:t>21</a:t>
            </a:r>
            <a:r>
              <a:rPr lang="en-US" dirty="0">
                <a:solidFill>
                  <a:schemeClr val="bg1"/>
                </a:solidFill>
              </a:rPr>
              <a:t>.0</a:t>
            </a:r>
            <a:r>
              <a:rPr lang="en-US" altLang="zh-CN" dirty="0">
                <a:solidFill>
                  <a:schemeClr val="bg1"/>
                </a:solidFill>
              </a:rPr>
              <a:t>5</a:t>
            </a:r>
            <a:r>
              <a:rPr lang="en-US" dirty="0">
                <a:solidFill>
                  <a:schemeClr val="bg1"/>
                </a:solidFill>
              </a:rPr>
              <a:t>.</a:t>
            </a:r>
            <a:r>
              <a:rPr lang="en-US" altLang="zh-CN" dirty="0">
                <a:solidFill>
                  <a:schemeClr val="bg1"/>
                </a:solidFill>
              </a:rPr>
              <a:t>11</a:t>
            </a:r>
            <a:endParaRPr lang="en-US" dirty="0">
              <a:solidFill>
                <a:schemeClr val="bg1"/>
              </a:solidFill>
            </a:endParaRPr>
          </a:p>
        </p:txBody>
      </p:sp>
    </p:spTree>
    <p:custDataLst>
      <p:tags r:id="rId1"/>
    </p:custDataLst>
    <p:extLst>
      <p:ext uri="{BB962C8B-B14F-4D97-AF65-F5344CB8AC3E}">
        <p14:creationId xmlns:p14="http://schemas.microsoft.com/office/powerpoint/2010/main" val="1156813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ea typeface="宋体" panose="02010600030101010101" pitchFamily="2" charset="-122"/>
              </a:rPr>
              <a:t>定子</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10</a:t>
            </a:fld>
            <a:endParaRPr lang="en-US" dirty="0"/>
          </a:p>
        </p:txBody>
      </p:sp>
      <p:pic>
        <p:nvPicPr>
          <p:cNvPr id="5" name="Picture 5" descr="stator_wind">
            <a:extLst>
              <a:ext uri="{FF2B5EF4-FFF2-40B4-BE49-F238E27FC236}">
                <a16:creationId xmlns:a16="http://schemas.microsoft.com/office/drawing/2014/main" id="{970465E8-8ACC-4910-B2FC-70E5FBDFE0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1368" t="12956" r="20743" b="14554"/>
          <a:stretch>
            <a:fillRect/>
          </a:stretch>
        </p:blipFill>
        <p:spPr>
          <a:xfrm>
            <a:off x="1643954" y="1381923"/>
            <a:ext cx="3242983" cy="2317842"/>
          </a:xfrm>
          <a:prstGeom prst="rect">
            <a:avLst/>
          </a:prstGeom>
          <a:noFill/>
        </p:spPr>
      </p:pic>
      <p:grpSp>
        <p:nvGrpSpPr>
          <p:cNvPr id="7" name="Group 16">
            <a:extLst>
              <a:ext uri="{FF2B5EF4-FFF2-40B4-BE49-F238E27FC236}">
                <a16:creationId xmlns:a16="http://schemas.microsoft.com/office/drawing/2014/main" id="{FACCB412-D5FB-4F3B-BFA9-4F26AFE30E4B}"/>
              </a:ext>
            </a:extLst>
          </p:cNvPr>
          <p:cNvGrpSpPr>
            <a:grpSpLocks/>
          </p:cNvGrpSpPr>
          <p:nvPr/>
        </p:nvGrpSpPr>
        <p:grpSpPr bwMode="auto">
          <a:xfrm>
            <a:off x="5676150" y="2685663"/>
            <a:ext cx="1894314" cy="1726258"/>
            <a:chOff x="3312" y="576"/>
            <a:chExt cx="2448" cy="2064"/>
          </a:xfrm>
        </p:grpSpPr>
        <p:pic>
          <p:nvPicPr>
            <p:cNvPr id="8" name="Picture 8" descr="stator_wind2">
              <a:extLst>
                <a:ext uri="{FF2B5EF4-FFF2-40B4-BE49-F238E27FC236}">
                  <a16:creationId xmlns:a16="http://schemas.microsoft.com/office/drawing/2014/main" id="{F903D151-BA1C-4252-8860-A453DCC4B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58873" t="47580" r="30280" b="39375"/>
            <a:stretch>
              <a:fillRect/>
            </a:stretch>
          </p:blipFill>
          <p:spPr bwMode="auto">
            <a:xfrm>
              <a:off x="3312" y="720"/>
              <a:ext cx="2357" cy="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13">
              <a:extLst>
                <a:ext uri="{FF2B5EF4-FFF2-40B4-BE49-F238E27FC236}">
                  <a16:creationId xmlns:a16="http://schemas.microsoft.com/office/drawing/2014/main" id="{B6A7BC13-64E4-4C95-82CD-E6FCF9A40E26}"/>
                </a:ext>
              </a:extLst>
            </p:cNvPr>
            <p:cNvSpPr>
              <a:spLocks noChangeArrowheads="1"/>
            </p:cNvSpPr>
            <p:nvPr/>
          </p:nvSpPr>
          <p:spPr bwMode="auto">
            <a:xfrm>
              <a:off x="3744" y="576"/>
              <a:ext cx="2016" cy="2064"/>
            </a:xfrm>
            <a:prstGeom prst="ellipse">
              <a:avLst/>
            </a:prstGeom>
            <a:noFill/>
            <a:ln w="254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 name="Line 14">
              <a:extLst>
                <a:ext uri="{FF2B5EF4-FFF2-40B4-BE49-F238E27FC236}">
                  <a16:creationId xmlns:a16="http://schemas.microsoft.com/office/drawing/2014/main" id="{4825CF0C-85BD-443C-81F9-6A5B99D35B00}"/>
                </a:ext>
              </a:extLst>
            </p:cNvPr>
            <p:cNvSpPr>
              <a:spLocks noChangeShapeType="1"/>
            </p:cNvSpPr>
            <p:nvPr/>
          </p:nvSpPr>
          <p:spPr bwMode="auto">
            <a:xfrm flipV="1">
              <a:off x="3456" y="2112"/>
              <a:ext cx="432" cy="24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1" name="Picture 6" descr="stator_wind2">
            <a:extLst>
              <a:ext uri="{FF2B5EF4-FFF2-40B4-BE49-F238E27FC236}">
                <a16:creationId xmlns:a16="http://schemas.microsoft.com/office/drawing/2014/main" id="{CFA59E4C-75E2-4314-BF23-1FC8B38990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33026" t="26674" r="30280" b="14554"/>
          <a:stretch>
            <a:fillRect/>
          </a:stretch>
        </p:blipFill>
        <p:spPr>
          <a:xfrm>
            <a:off x="5408383" y="847165"/>
            <a:ext cx="2601236" cy="1838498"/>
          </a:xfrm>
          <a:prstGeom prst="rect">
            <a:avLst/>
          </a:prstGeom>
          <a:noFill/>
        </p:spPr>
      </p:pic>
    </p:spTree>
    <p:extLst>
      <p:ext uri="{BB962C8B-B14F-4D97-AF65-F5344CB8AC3E}">
        <p14:creationId xmlns:p14="http://schemas.microsoft.com/office/powerpoint/2010/main" val="35382101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ea typeface="宋体" panose="02010600030101010101" pitchFamily="2" charset="-122"/>
              </a:rPr>
              <a:t>转子</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11</a:t>
            </a:fld>
            <a:endParaRPr lang="en-US" dirty="0"/>
          </a:p>
        </p:txBody>
      </p:sp>
      <p:pic>
        <p:nvPicPr>
          <p:cNvPr id="11" name="Picture 6" descr="b2e_rotor_assy">
            <a:extLst>
              <a:ext uri="{FF2B5EF4-FFF2-40B4-BE49-F238E27FC236}">
                <a16:creationId xmlns:a16="http://schemas.microsoft.com/office/drawing/2014/main" id="{91764B30-0D4E-4C90-84BD-369A2803C4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0743" t="25302" r="21713" b="27591"/>
          <a:stretch>
            <a:fillRect/>
          </a:stretch>
        </p:blipFill>
        <p:spPr>
          <a:xfrm>
            <a:off x="2091017" y="869270"/>
            <a:ext cx="5618629" cy="3524650"/>
          </a:xfrm>
          <a:prstGeom prst="rect">
            <a:avLst/>
          </a:prstGeom>
          <a:noFill/>
        </p:spPr>
      </p:pic>
    </p:spTree>
    <p:extLst>
      <p:ext uri="{BB962C8B-B14F-4D97-AF65-F5344CB8AC3E}">
        <p14:creationId xmlns:p14="http://schemas.microsoft.com/office/powerpoint/2010/main" val="123731340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ea typeface="宋体" panose="02010600030101010101" pitchFamily="2" charset="-122"/>
              </a:rPr>
              <a:t>电机控制引线框</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12</a:t>
            </a:fld>
            <a:endParaRPr lang="en-US" dirty="0"/>
          </a:p>
        </p:txBody>
      </p:sp>
      <p:grpSp>
        <p:nvGrpSpPr>
          <p:cNvPr id="5" name="Group 10">
            <a:extLst>
              <a:ext uri="{FF2B5EF4-FFF2-40B4-BE49-F238E27FC236}">
                <a16:creationId xmlns:a16="http://schemas.microsoft.com/office/drawing/2014/main" id="{D5E36144-CB29-43B6-AF9E-0A4CFA4C8C50}"/>
              </a:ext>
            </a:extLst>
          </p:cNvPr>
          <p:cNvGrpSpPr>
            <a:grpSpLocks/>
          </p:cNvGrpSpPr>
          <p:nvPr/>
        </p:nvGrpSpPr>
        <p:grpSpPr bwMode="auto">
          <a:xfrm>
            <a:off x="3375213" y="850526"/>
            <a:ext cx="2888876" cy="3442447"/>
            <a:chOff x="1488" y="864"/>
            <a:chExt cx="2784" cy="3216"/>
          </a:xfrm>
        </p:grpSpPr>
        <p:pic>
          <p:nvPicPr>
            <p:cNvPr id="7" name="Picture 11" descr="50320125">
              <a:extLst>
                <a:ext uri="{FF2B5EF4-FFF2-40B4-BE49-F238E27FC236}">
                  <a16:creationId xmlns:a16="http://schemas.microsoft.com/office/drawing/2014/main" id="{A8CD6FD9-31E0-4F14-9465-7E1B21A06B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6657" t="41013" r="32758" b="23441"/>
            <a:stretch>
              <a:fillRect/>
            </a:stretch>
          </p:blipFill>
          <p:spPr bwMode="auto">
            <a:xfrm>
              <a:off x="1488" y="864"/>
              <a:ext cx="2757" cy="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2">
              <a:extLst>
                <a:ext uri="{FF2B5EF4-FFF2-40B4-BE49-F238E27FC236}">
                  <a16:creationId xmlns:a16="http://schemas.microsoft.com/office/drawing/2014/main" id="{DA2AD42F-F641-42AC-AF8B-639D68B45372}"/>
                </a:ext>
              </a:extLst>
            </p:cNvPr>
            <p:cNvSpPr>
              <a:spLocks noChangeArrowheads="1"/>
            </p:cNvSpPr>
            <p:nvPr/>
          </p:nvSpPr>
          <p:spPr bwMode="auto">
            <a:xfrm>
              <a:off x="1488" y="864"/>
              <a:ext cx="1008" cy="16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 name="Rectangle 13">
              <a:extLst>
                <a:ext uri="{FF2B5EF4-FFF2-40B4-BE49-F238E27FC236}">
                  <a16:creationId xmlns:a16="http://schemas.microsoft.com/office/drawing/2014/main" id="{6D1F1F92-4A98-440A-A1F3-85AB1479195C}"/>
                </a:ext>
              </a:extLst>
            </p:cNvPr>
            <p:cNvSpPr>
              <a:spLocks noChangeArrowheads="1"/>
            </p:cNvSpPr>
            <p:nvPr/>
          </p:nvSpPr>
          <p:spPr bwMode="auto">
            <a:xfrm>
              <a:off x="3696" y="2784"/>
              <a:ext cx="576" cy="12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 name="Rectangle 14">
              <a:extLst>
                <a:ext uri="{FF2B5EF4-FFF2-40B4-BE49-F238E27FC236}">
                  <a16:creationId xmlns:a16="http://schemas.microsoft.com/office/drawing/2014/main" id="{487B1CAB-CBF5-4F4E-A8E0-A6A2002D3AAC}"/>
                </a:ext>
              </a:extLst>
            </p:cNvPr>
            <p:cNvSpPr>
              <a:spLocks noChangeArrowheads="1"/>
            </p:cNvSpPr>
            <p:nvPr/>
          </p:nvSpPr>
          <p:spPr bwMode="auto">
            <a:xfrm>
              <a:off x="3504" y="3120"/>
              <a:ext cx="288" cy="4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Tree>
    <p:extLst>
      <p:ext uri="{BB962C8B-B14F-4D97-AF65-F5344CB8AC3E}">
        <p14:creationId xmlns:p14="http://schemas.microsoft.com/office/powerpoint/2010/main" val="349333902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ea typeface="宋体" panose="02010600030101010101" pitchFamily="2" charset="-122"/>
              </a:rPr>
              <a:t>引线框和</a:t>
            </a:r>
            <a:r>
              <a:rPr lang="en-US" altLang="zh-CN" sz="2000" dirty="0">
                <a:ea typeface="宋体" panose="02010600030101010101" pitchFamily="2" charset="-122"/>
              </a:rPr>
              <a:t>PCB</a:t>
            </a:r>
            <a:r>
              <a:rPr lang="zh-CN" altLang="en-US" sz="2000" dirty="0">
                <a:ea typeface="宋体" panose="02010600030101010101" pitchFamily="2" charset="-122"/>
              </a:rPr>
              <a:t>组件</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13</a:t>
            </a:fld>
            <a:endParaRPr lang="en-US" dirty="0"/>
          </a:p>
        </p:txBody>
      </p:sp>
      <p:pic>
        <p:nvPicPr>
          <p:cNvPr id="8" name="Picture 3">
            <a:extLst>
              <a:ext uri="{FF2B5EF4-FFF2-40B4-BE49-F238E27FC236}">
                <a16:creationId xmlns:a16="http://schemas.microsoft.com/office/drawing/2014/main" id="{35FFDF93-AE3C-49AE-A5ED-8BA43D730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292" y="853411"/>
            <a:ext cx="5289550" cy="321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4">
            <a:extLst>
              <a:ext uri="{FF2B5EF4-FFF2-40B4-BE49-F238E27FC236}">
                <a16:creationId xmlns:a16="http://schemas.microsoft.com/office/drawing/2014/main" id="{F1A642C9-47F0-4B7B-8640-1A0418923B1E}"/>
              </a:ext>
            </a:extLst>
          </p:cNvPr>
          <p:cNvSpPr txBox="1">
            <a:spLocks noChangeArrowheads="1"/>
          </p:cNvSpPr>
          <p:nvPr/>
        </p:nvSpPr>
        <p:spPr bwMode="auto">
          <a:xfrm>
            <a:off x="1074594" y="2121715"/>
            <a:ext cx="1143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200" dirty="0">
                <a:ea typeface="宋体" panose="02010600030101010101" pitchFamily="2" charset="-122"/>
              </a:rPr>
              <a:t>与当前生产相同的继电器</a:t>
            </a:r>
            <a:endParaRPr lang="en-US" altLang="zh-CN" sz="1200" dirty="0">
              <a:ea typeface="宋体" panose="02010600030101010101" pitchFamily="2" charset="-122"/>
            </a:endParaRPr>
          </a:p>
        </p:txBody>
      </p:sp>
      <p:sp>
        <p:nvSpPr>
          <p:cNvPr id="10" name="Text Box 7">
            <a:extLst>
              <a:ext uri="{FF2B5EF4-FFF2-40B4-BE49-F238E27FC236}">
                <a16:creationId xmlns:a16="http://schemas.microsoft.com/office/drawing/2014/main" id="{9791BC42-56DF-462F-9238-C45FB1783848}"/>
              </a:ext>
            </a:extLst>
          </p:cNvPr>
          <p:cNvSpPr txBox="1">
            <a:spLocks noChangeArrowheads="1"/>
          </p:cNvSpPr>
          <p:nvPr/>
        </p:nvSpPr>
        <p:spPr bwMode="auto">
          <a:xfrm>
            <a:off x="2466975" y="3542470"/>
            <a:ext cx="1495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200" dirty="0">
                <a:ea typeface="宋体" panose="02010600030101010101" pitchFamily="2" charset="-122"/>
              </a:rPr>
              <a:t>PCB</a:t>
            </a:r>
            <a:r>
              <a:rPr lang="zh-CN" altLang="en-US" sz="1200" dirty="0">
                <a:ea typeface="宋体" panose="02010600030101010101" pitchFamily="2" charset="-122"/>
              </a:rPr>
              <a:t>组件热铆接至引线框组件</a:t>
            </a:r>
            <a:endParaRPr lang="en-US" altLang="zh-CN" sz="1200" dirty="0">
              <a:ea typeface="宋体" panose="02010600030101010101" pitchFamily="2" charset="-122"/>
            </a:endParaRPr>
          </a:p>
        </p:txBody>
      </p:sp>
      <p:sp>
        <p:nvSpPr>
          <p:cNvPr id="11" name="Text Box 9">
            <a:extLst>
              <a:ext uri="{FF2B5EF4-FFF2-40B4-BE49-F238E27FC236}">
                <a16:creationId xmlns:a16="http://schemas.microsoft.com/office/drawing/2014/main" id="{96DB2B3F-941C-4681-A453-1C8AF36560C2}"/>
              </a:ext>
            </a:extLst>
          </p:cNvPr>
          <p:cNvSpPr txBox="1">
            <a:spLocks noChangeArrowheads="1"/>
          </p:cNvSpPr>
          <p:nvPr/>
        </p:nvSpPr>
        <p:spPr bwMode="auto">
          <a:xfrm>
            <a:off x="4781550" y="3730088"/>
            <a:ext cx="43624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200" dirty="0">
                <a:ea typeface="宋体" panose="02010600030101010101" pitchFamily="2" charset="-122"/>
              </a:rPr>
              <a:t>Fretwork</a:t>
            </a:r>
            <a:r>
              <a:rPr lang="zh-CN" altLang="en-US" sz="1200" dirty="0">
                <a:ea typeface="宋体" panose="02010600030101010101" pitchFamily="2" charset="-122"/>
              </a:rPr>
              <a:t>延伸到塑料二次成型外部</a:t>
            </a:r>
            <a:endParaRPr lang="en-US" altLang="zh-CN" sz="1200" dirty="0">
              <a:ea typeface="宋体" panose="02010600030101010101" pitchFamily="2" charset="-122"/>
            </a:endParaRPr>
          </a:p>
          <a:p>
            <a:pPr algn="l">
              <a:spcBef>
                <a:spcPct val="50000"/>
              </a:spcBef>
            </a:pPr>
            <a:r>
              <a:rPr lang="zh-CN" altLang="en-US" sz="1200" dirty="0">
                <a:ea typeface="宋体" panose="02010600030101010101" pitchFamily="2" charset="-122"/>
              </a:rPr>
              <a:t>必须拆除</a:t>
            </a:r>
            <a:r>
              <a:rPr lang="en-US" altLang="zh-CN" sz="1200" dirty="0">
                <a:ea typeface="宋体" panose="02010600030101010101" pitchFamily="2" charset="-122"/>
              </a:rPr>
              <a:t>TRW</a:t>
            </a:r>
            <a:r>
              <a:rPr lang="zh-CN" altLang="en-US" sz="1200" dirty="0">
                <a:ea typeface="宋体" panose="02010600030101010101" pitchFamily="2" charset="-122"/>
              </a:rPr>
              <a:t>接口上的部分安装孔凸台，以便为音杆留出空间</a:t>
            </a:r>
            <a:endParaRPr lang="en-US" altLang="zh-CN" sz="1200" dirty="0">
              <a:ea typeface="宋体" panose="02010600030101010101" pitchFamily="2" charset="-122"/>
            </a:endParaRPr>
          </a:p>
          <a:p>
            <a:pPr algn="l">
              <a:spcBef>
                <a:spcPct val="50000"/>
              </a:spcBef>
            </a:pPr>
            <a:r>
              <a:rPr lang="zh-CN" altLang="en-US" sz="1200" dirty="0">
                <a:ea typeface="宋体" panose="02010600030101010101" pitchFamily="2" charset="-122"/>
              </a:rPr>
              <a:t>移动整个安装孔凸台将缓解</a:t>
            </a:r>
            <a:endParaRPr lang="en-US" altLang="zh-CN" sz="1200" dirty="0">
              <a:ea typeface="宋体" panose="02010600030101010101" pitchFamily="2" charset="-122"/>
            </a:endParaRPr>
          </a:p>
        </p:txBody>
      </p:sp>
      <p:sp>
        <p:nvSpPr>
          <p:cNvPr id="12" name="Text Box 11">
            <a:extLst>
              <a:ext uri="{FF2B5EF4-FFF2-40B4-BE49-F238E27FC236}">
                <a16:creationId xmlns:a16="http://schemas.microsoft.com/office/drawing/2014/main" id="{C1A372B2-5A1C-4B42-B367-82FF53593E2D}"/>
              </a:ext>
            </a:extLst>
          </p:cNvPr>
          <p:cNvSpPr txBox="1">
            <a:spLocks noChangeArrowheads="1"/>
          </p:cNvSpPr>
          <p:nvPr/>
        </p:nvSpPr>
        <p:spPr bwMode="auto">
          <a:xfrm>
            <a:off x="3845984" y="961267"/>
            <a:ext cx="22479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200" dirty="0">
                <a:ea typeface="宋体" panose="02010600030101010101" pitchFamily="2" charset="-122"/>
              </a:rPr>
              <a:t>继电器焊接到琴架上</a:t>
            </a:r>
            <a:endParaRPr lang="en-US" altLang="zh-CN" sz="1200" dirty="0">
              <a:ea typeface="宋体" panose="02010600030101010101" pitchFamily="2" charset="-122"/>
            </a:endParaRPr>
          </a:p>
        </p:txBody>
      </p:sp>
    </p:spTree>
    <p:extLst>
      <p:ext uri="{BB962C8B-B14F-4D97-AF65-F5344CB8AC3E}">
        <p14:creationId xmlns:p14="http://schemas.microsoft.com/office/powerpoint/2010/main" val="189864533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ea typeface="宋体" panose="02010600030101010101" pitchFamily="2" charset="-122"/>
              </a:rPr>
              <a:t>引线框组件</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14</a:t>
            </a:fld>
            <a:endParaRPr lang="en-US" dirty="0"/>
          </a:p>
        </p:txBody>
      </p:sp>
      <p:pic>
        <p:nvPicPr>
          <p:cNvPr id="5" name="Picture 3">
            <a:extLst>
              <a:ext uri="{FF2B5EF4-FFF2-40B4-BE49-F238E27FC236}">
                <a16:creationId xmlns:a16="http://schemas.microsoft.com/office/drawing/2014/main" id="{78E4D357-386A-432B-B5F9-2F3AC61D5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391" y="845095"/>
            <a:ext cx="3714750" cy="2275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6">
            <a:extLst>
              <a:ext uri="{FF2B5EF4-FFF2-40B4-BE49-F238E27FC236}">
                <a16:creationId xmlns:a16="http://schemas.microsoft.com/office/drawing/2014/main" id="{165226B2-0735-4ACA-AD91-4C5A3F6E39CD}"/>
              </a:ext>
            </a:extLst>
          </p:cNvPr>
          <p:cNvSpPr>
            <a:spLocks/>
          </p:cNvSpPr>
          <p:nvPr/>
        </p:nvSpPr>
        <p:spPr bwMode="auto">
          <a:xfrm>
            <a:off x="1401233" y="2303776"/>
            <a:ext cx="695325" cy="923925"/>
          </a:xfrm>
          <a:custGeom>
            <a:avLst/>
            <a:gdLst>
              <a:gd name="T0" fmla="*/ 0 w 438"/>
              <a:gd name="T1" fmla="*/ 582 h 582"/>
              <a:gd name="T2" fmla="*/ 438 w 438"/>
              <a:gd name="T3" fmla="*/ 0 h 582"/>
            </a:gdLst>
            <a:ahLst/>
            <a:cxnLst>
              <a:cxn ang="0">
                <a:pos x="T0" y="T1"/>
              </a:cxn>
              <a:cxn ang="0">
                <a:pos x="T2" y="T3"/>
              </a:cxn>
            </a:cxnLst>
            <a:rect l="0" t="0" r="r" b="b"/>
            <a:pathLst>
              <a:path w="438" h="582">
                <a:moveTo>
                  <a:pt x="0" y="582"/>
                </a:moveTo>
                <a:lnTo>
                  <a:pt x="438" y="0"/>
                </a:lnTo>
              </a:path>
            </a:pathLst>
          </a:custGeom>
          <a:noFill/>
          <a:ln w="19050">
            <a:solidFill>
              <a:srgbClr val="00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 name="Picture 7">
            <a:extLst>
              <a:ext uri="{FF2B5EF4-FFF2-40B4-BE49-F238E27FC236}">
                <a16:creationId xmlns:a16="http://schemas.microsoft.com/office/drawing/2014/main" id="{41B188D7-CA49-4417-9D7C-844629265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357" y="876412"/>
            <a:ext cx="2913153" cy="1775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E34737D7-C215-45D7-9370-2BACD3CEFC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5849" y="3031852"/>
            <a:ext cx="2454985" cy="1419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5">
            <a:extLst>
              <a:ext uri="{FF2B5EF4-FFF2-40B4-BE49-F238E27FC236}">
                <a16:creationId xmlns:a16="http://schemas.microsoft.com/office/drawing/2014/main" id="{C05AF168-41D7-47B7-9C53-13E57A1F810A}"/>
              </a:ext>
            </a:extLst>
          </p:cNvPr>
          <p:cNvSpPr txBox="1">
            <a:spLocks noChangeArrowheads="1"/>
          </p:cNvSpPr>
          <p:nvPr/>
        </p:nvSpPr>
        <p:spPr bwMode="auto">
          <a:xfrm>
            <a:off x="5573357" y="3985154"/>
            <a:ext cx="16668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200" dirty="0">
                <a:solidFill>
                  <a:srgbClr val="000000"/>
                </a:solidFill>
                <a:ea typeface="宋体" panose="02010600030101010101" pitchFamily="2" charset="-122"/>
              </a:rPr>
              <a:t>冲压件</a:t>
            </a:r>
            <a:r>
              <a:rPr lang="en-US" altLang="zh-CN" sz="1200" dirty="0">
                <a:solidFill>
                  <a:srgbClr val="000000"/>
                </a:solidFill>
                <a:ea typeface="宋体" panose="02010600030101010101" pitchFamily="2" charset="-122"/>
              </a:rPr>
              <a:t>4</a:t>
            </a:r>
            <a:r>
              <a:rPr lang="zh-CN" altLang="en-US" sz="1200" dirty="0">
                <a:solidFill>
                  <a:srgbClr val="000000"/>
                </a:solidFill>
                <a:ea typeface="宋体" panose="02010600030101010101" pitchFamily="2" charset="-122"/>
              </a:rPr>
              <a:t>件</a:t>
            </a:r>
            <a:endParaRPr lang="en-US" altLang="zh-CN" sz="1200" dirty="0">
              <a:ea typeface="宋体" panose="02010600030101010101" pitchFamily="2" charset="-122"/>
            </a:endParaRPr>
          </a:p>
        </p:txBody>
      </p:sp>
      <p:sp>
        <p:nvSpPr>
          <p:cNvPr id="11" name="Text Box 12">
            <a:extLst>
              <a:ext uri="{FF2B5EF4-FFF2-40B4-BE49-F238E27FC236}">
                <a16:creationId xmlns:a16="http://schemas.microsoft.com/office/drawing/2014/main" id="{C322201C-8ABC-4E24-8947-1E130ED99D23}"/>
              </a:ext>
            </a:extLst>
          </p:cNvPr>
          <p:cNvSpPr txBox="1">
            <a:spLocks noChangeArrowheads="1"/>
          </p:cNvSpPr>
          <p:nvPr/>
        </p:nvSpPr>
        <p:spPr bwMode="auto">
          <a:xfrm>
            <a:off x="5290012" y="2139374"/>
            <a:ext cx="12573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200" dirty="0">
                <a:solidFill>
                  <a:srgbClr val="000000"/>
                </a:solidFill>
                <a:ea typeface="宋体" panose="02010600030101010101" pitchFamily="2" charset="-122"/>
              </a:rPr>
              <a:t>二次成型胎架</a:t>
            </a:r>
            <a:endParaRPr lang="en-US" altLang="zh-CN" sz="1200" dirty="0">
              <a:ea typeface="宋体" panose="02010600030101010101" pitchFamily="2" charset="-122"/>
            </a:endParaRPr>
          </a:p>
        </p:txBody>
      </p:sp>
      <p:sp>
        <p:nvSpPr>
          <p:cNvPr id="12" name="Rectangle 13">
            <a:extLst>
              <a:ext uri="{FF2B5EF4-FFF2-40B4-BE49-F238E27FC236}">
                <a16:creationId xmlns:a16="http://schemas.microsoft.com/office/drawing/2014/main" id="{651DFF8D-1FC4-4DEE-97A7-729BB56E1417}"/>
              </a:ext>
            </a:extLst>
          </p:cNvPr>
          <p:cNvSpPr>
            <a:spLocks noChangeArrowheads="1"/>
          </p:cNvSpPr>
          <p:nvPr/>
        </p:nvSpPr>
        <p:spPr bwMode="auto">
          <a:xfrm>
            <a:off x="285750" y="3093436"/>
            <a:ext cx="46482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SzPct val="60000"/>
              <a:buFont typeface="Wingdings" panose="05000000000000000000" pitchFamily="2" charset="2"/>
              <a:buChar char="n"/>
              <a:defRPr sz="2800">
                <a:solidFill>
                  <a:schemeClr val="tx1"/>
                </a:solidFill>
                <a:effectLst>
                  <a:outerShdw blurRad="38100" dist="38100" dir="2700000" algn="tl">
                    <a:srgbClr val="000000"/>
                  </a:outerShdw>
                </a:effectLst>
                <a:latin typeface="Verdana" panose="020B0604030504040204" pitchFamily="34" charset="0"/>
              </a:defRPr>
            </a:lvl1pPr>
            <a:lvl2pPr marL="742950" indent="-285750" algn="l">
              <a:spcBef>
                <a:spcPct val="20000"/>
              </a:spcBef>
              <a:buClr>
                <a:schemeClr val="tx1"/>
              </a:buClr>
              <a:buChar char="•"/>
              <a:defRPr sz="2400">
                <a:solidFill>
                  <a:schemeClr val="tx1"/>
                </a:solidFill>
                <a:effectLst>
                  <a:outerShdw blurRad="38100" dist="38100" dir="2700000" algn="tl">
                    <a:srgbClr val="000000"/>
                  </a:outerShdw>
                </a:effectLst>
                <a:latin typeface="Verdana" panose="020B0604030504040204" pitchFamily="34" charset="0"/>
              </a:defRPr>
            </a:lvl2pPr>
            <a:lvl3pPr marL="1143000" indent="-228600" algn="l">
              <a:spcBef>
                <a:spcPct val="20000"/>
              </a:spcBef>
              <a:buClr>
                <a:schemeClr val="accent2"/>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Verdana" panose="020B0604030504040204" pitchFamily="34" charset="0"/>
              </a:defRPr>
            </a:lvl3pPr>
            <a:lvl4pPr marL="1600200" indent="-228600" algn="l">
              <a:spcBef>
                <a:spcPct val="20000"/>
              </a:spcBef>
              <a:buClr>
                <a:schemeClr val="tx2"/>
              </a:buClr>
              <a:buChar char="•"/>
              <a:defRPr>
                <a:solidFill>
                  <a:schemeClr val="tx1"/>
                </a:solidFill>
                <a:effectLst>
                  <a:outerShdw blurRad="38100" dist="38100" dir="2700000" algn="tl">
                    <a:srgbClr val="000000"/>
                  </a:outerShdw>
                </a:effectLst>
                <a:latin typeface="Verdana" panose="020B0604030504040204" pitchFamily="34" charset="0"/>
              </a:defRPr>
            </a:lvl4pPr>
            <a:lvl5pPr marL="2057400" indent="-228600" algn="l">
              <a:spcBef>
                <a:spcPct val="20000"/>
              </a:spcBef>
              <a:buClr>
                <a:schemeClr val="folHlink"/>
              </a:buClr>
              <a:buSzPct val="60000"/>
              <a:buFont typeface="Wingdings" panose="05000000000000000000" pitchFamily="2" charset="2"/>
              <a:buChar char="n"/>
              <a:defRPr>
                <a:solidFill>
                  <a:schemeClr val="tx1"/>
                </a:solidFill>
                <a:effectLst>
                  <a:outerShdw blurRad="38100" dist="38100" dir="2700000" algn="tl">
                    <a:srgbClr val="000000"/>
                  </a:outerShdw>
                </a:effectLst>
                <a:latin typeface="Verdana" panose="020B0604030504040204" pitchFamily="34" charset="0"/>
              </a:defRPr>
            </a:lvl5pPr>
            <a:lvl6pPr marL="2514600" indent="-228600" fontAlgn="base">
              <a:spcBef>
                <a:spcPct val="20000"/>
              </a:spcBef>
              <a:spcAft>
                <a:spcPct val="0"/>
              </a:spcAft>
              <a:buClr>
                <a:schemeClr val="folHlink"/>
              </a:buClr>
              <a:buSzPct val="60000"/>
              <a:buFont typeface="Wingdings" panose="05000000000000000000" pitchFamily="2" charset="2"/>
              <a:buChar char="n"/>
              <a:defRPr>
                <a:solidFill>
                  <a:schemeClr val="tx1"/>
                </a:solidFill>
                <a:effectLst>
                  <a:outerShdw blurRad="38100" dist="38100" dir="2700000" algn="tl">
                    <a:srgbClr val="000000"/>
                  </a:outerShdw>
                </a:effectLst>
                <a:latin typeface="Verdana" panose="020B0604030504040204" pitchFamily="34" charset="0"/>
              </a:defRPr>
            </a:lvl6pPr>
            <a:lvl7pPr marL="2971800" indent="-228600" fontAlgn="base">
              <a:spcBef>
                <a:spcPct val="20000"/>
              </a:spcBef>
              <a:spcAft>
                <a:spcPct val="0"/>
              </a:spcAft>
              <a:buClr>
                <a:schemeClr val="folHlink"/>
              </a:buClr>
              <a:buSzPct val="60000"/>
              <a:buFont typeface="Wingdings" panose="05000000000000000000" pitchFamily="2" charset="2"/>
              <a:buChar char="n"/>
              <a:defRPr>
                <a:solidFill>
                  <a:schemeClr val="tx1"/>
                </a:solidFill>
                <a:effectLst>
                  <a:outerShdw blurRad="38100" dist="38100" dir="2700000" algn="tl">
                    <a:srgbClr val="000000"/>
                  </a:outerShdw>
                </a:effectLst>
                <a:latin typeface="Verdana" panose="020B0604030504040204" pitchFamily="34" charset="0"/>
              </a:defRPr>
            </a:lvl7pPr>
            <a:lvl8pPr marL="3429000" indent="-228600" fontAlgn="base">
              <a:spcBef>
                <a:spcPct val="20000"/>
              </a:spcBef>
              <a:spcAft>
                <a:spcPct val="0"/>
              </a:spcAft>
              <a:buClr>
                <a:schemeClr val="folHlink"/>
              </a:buClr>
              <a:buSzPct val="60000"/>
              <a:buFont typeface="Wingdings" panose="05000000000000000000" pitchFamily="2" charset="2"/>
              <a:buChar char="n"/>
              <a:defRPr>
                <a:solidFill>
                  <a:schemeClr val="tx1"/>
                </a:solidFill>
                <a:effectLst>
                  <a:outerShdw blurRad="38100" dist="38100" dir="2700000" algn="tl">
                    <a:srgbClr val="000000"/>
                  </a:outerShdw>
                </a:effectLst>
                <a:latin typeface="Verdana" panose="020B0604030504040204" pitchFamily="34" charset="0"/>
              </a:defRPr>
            </a:lvl8pPr>
            <a:lvl9pPr marL="3886200" indent="-228600" fontAlgn="base">
              <a:spcBef>
                <a:spcPct val="20000"/>
              </a:spcBef>
              <a:spcAft>
                <a:spcPct val="0"/>
              </a:spcAft>
              <a:buClr>
                <a:schemeClr val="folHlink"/>
              </a:buClr>
              <a:buSzPct val="60000"/>
              <a:buFont typeface="Wingdings" panose="05000000000000000000" pitchFamily="2" charset="2"/>
              <a:buChar char="n"/>
              <a:defRPr>
                <a:solidFill>
                  <a:schemeClr val="tx1"/>
                </a:solidFill>
                <a:effectLst>
                  <a:outerShdw blurRad="38100" dist="38100" dir="2700000" algn="tl">
                    <a:srgbClr val="000000"/>
                  </a:outerShdw>
                </a:effectLst>
                <a:latin typeface="Verdana" panose="020B0604030504040204" pitchFamily="34" charset="0"/>
              </a:defRPr>
            </a:lvl9pPr>
          </a:lstStyle>
          <a:p>
            <a:pPr eaLnBrk="1" hangingPunct="1">
              <a:lnSpc>
                <a:spcPct val="90000"/>
              </a:lnSpc>
              <a:buFont typeface="Wingdings" panose="05000000000000000000" pitchFamily="2" charset="2"/>
              <a:buNone/>
            </a:pPr>
            <a:r>
              <a:rPr lang="en-US" altLang="zh-CN" sz="1200" dirty="0">
                <a:effectLst/>
                <a:ea typeface="宋体" panose="02010600030101010101" pitchFamily="2" charset="-122"/>
              </a:rPr>
              <a:t>PCB</a:t>
            </a:r>
            <a:r>
              <a:rPr lang="zh-CN" altLang="en-US" sz="1200" dirty="0">
                <a:effectLst/>
                <a:ea typeface="宋体" panose="02010600030101010101" pitchFamily="2" charset="-122"/>
              </a:rPr>
              <a:t>下的背铁</a:t>
            </a:r>
            <a:endParaRPr lang="en-US" altLang="zh-CN" sz="1200" dirty="0">
              <a:effectLst/>
              <a:ea typeface="宋体" panose="02010600030101010101" pitchFamily="2" charset="-122"/>
            </a:endParaRPr>
          </a:p>
          <a:p>
            <a:pPr eaLnBrk="1" hangingPunct="1">
              <a:lnSpc>
                <a:spcPct val="90000"/>
              </a:lnSpc>
            </a:pPr>
            <a:r>
              <a:rPr lang="zh-CN" altLang="en-US" sz="1200" dirty="0">
                <a:effectLst/>
                <a:ea typeface="宋体" panose="02010600030101010101" pitchFamily="2" charset="-122"/>
              </a:rPr>
              <a:t>二次成型到引线框中，以及微动件</a:t>
            </a:r>
            <a:endParaRPr lang="en-US" altLang="zh-CN" sz="1200" dirty="0">
              <a:effectLst/>
              <a:ea typeface="宋体" panose="02010600030101010101" pitchFamily="2" charset="-122"/>
            </a:endParaRPr>
          </a:p>
          <a:p>
            <a:pPr eaLnBrk="1" hangingPunct="1">
              <a:lnSpc>
                <a:spcPct val="90000"/>
              </a:lnSpc>
            </a:pPr>
            <a:r>
              <a:rPr lang="zh-CN" altLang="en-US" sz="1200" dirty="0">
                <a:effectLst/>
                <a:ea typeface="宋体" panose="02010600030101010101" pitchFamily="2" charset="-122"/>
              </a:rPr>
              <a:t>通过弯曲脚定位并保持在二次成型中</a:t>
            </a:r>
            <a:endParaRPr lang="en-US" altLang="zh-CN" sz="1200" dirty="0">
              <a:effectLst/>
              <a:ea typeface="宋体" panose="02010600030101010101" pitchFamily="2" charset="-122"/>
            </a:endParaRPr>
          </a:p>
          <a:p>
            <a:pPr eaLnBrk="1" hangingPunct="1">
              <a:lnSpc>
                <a:spcPct val="90000"/>
              </a:lnSpc>
            </a:pPr>
            <a:r>
              <a:rPr lang="zh-CN" altLang="en-US" sz="1200" dirty="0">
                <a:effectLst/>
                <a:ea typeface="宋体" panose="02010600030101010101" pitchFamily="2" charset="-122"/>
              </a:rPr>
              <a:t>凹陷在二次成型中，因此</a:t>
            </a:r>
            <a:r>
              <a:rPr lang="en-US" altLang="zh-CN" sz="1200" dirty="0">
                <a:effectLst/>
                <a:ea typeface="宋体" panose="02010600030101010101" pitchFamily="2" charset="-122"/>
              </a:rPr>
              <a:t>PCB</a:t>
            </a:r>
            <a:r>
              <a:rPr lang="zh-CN" altLang="en-US" sz="1200" dirty="0">
                <a:effectLst/>
                <a:ea typeface="宋体" panose="02010600030101010101" pitchFamily="2" charset="-122"/>
              </a:rPr>
              <a:t>直接位于其顶部</a:t>
            </a:r>
            <a:endParaRPr lang="en-US" altLang="zh-CN" sz="1200" dirty="0">
              <a:effectLst/>
              <a:ea typeface="宋体" panose="02010600030101010101" pitchFamily="2" charset="-122"/>
            </a:endParaRPr>
          </a:p>
          <a:p>
            <a:pPr eaLnBrk="1" hangingPunct="1">
              <a:lnSpc>
                <a:spcPct val="90000"/>
              </a:lnSpc>
            </a:pPr>
            <a:r>
              <a:rPr lang="zh-CN" altLang="en-US" sz="1200" dirty="0">
                <a:effectLst/>
                <a:ea typeface="宋体" panose="02010600030101010101" pitchFamily="2" charset="-122"/>
              </a:rPr>
              <a:t>为</a:t>
            </a:r>
            <a:r>
              <a:rPr lang="en-US" altLang="zh-CN" sz="1200" dirty="0">
                <a:effectLst/>
                <a:ea typeface="宋体" panose="02010600030101010101" pitchFamily="2" charset="-122"/>
              </a:rPr>
              <a:t>6</a:t>
            </a:r>
            <a:r>
              <a:rPr lang="zh-CN" altLang="en-US" sz="1200" dirty="0">
                <a:effectLst/>
                <a:ea typeface="宋体" panose="02010600030101010101" pitchFamily="2" charset="-122"/>
              </a:rPr>
              <a:t>极霍尔和屏蔽定子磁通引导磁通</a:t>
            </a:r>
            <a:endParaRPr lang="en-US" altLang="zh-CN" sz="1200" dirty="0">
              <a:effectLst/>
              <a:ea typeface="宋体" panose="02010600030101010101" pitchFamily="2" charset="-122"/>
            </a:endParaRPr>
          </a:p>
          <a:p>
            <a:pPr eaLnBrk="1" hangingPunct="1">
              <a:lnSpc>
                <a:spcPct val="90000"/>
              </a:lnSpc>
            </a:pPr>
            <a:r>
              <a:rPr lang="zh-CN" altLang="en-US" sz="1200" dirty="0">
                <a:effectLst/>
                <a:ea typeface="宋体" panose="02010600030101010101" pitchFamily="2" charset="-122"/>
              </a:rPr>
              <a:t>根据</a:t>
            </a:r>
            <a:r>
              <a:rPr lang="en-US" altLang="zh-CN" sz="1200" dirty="0">
                <a:effectLst/>
                <a:ea typeface="宋体" panose="02010600030101010101" pitchFamily="2" charset="-122"/>
              </a:rPr>
              <a:t>Sense Magnet</a:t>
            </a:r>
            <a:r>
              <a:rPr lang="zh-CN" altLang="en-US" sz="1200" dirty="0">
                <a:effectLst/>
                <a:ea typeface="宋体" panose="02010600030101010101" pitchFamily="2" charset="-122"/>
              </a:rPr>
              <a:t>评估结果，设计可能会发生变化</a:t>
            </a:r>
            <a:endParaRPr lang="en-US" altLang="zh-CN" sz="1200" dirty="0">
              <a:effectLst/>
              <a:ea typeface="宋体" panose="02010600030101010101" pitchFamily="2" charset="-122"/>
            </a:endParaRPr>
          </a:p>
        </p:txBody>
      </p:sp>
    </p:spTree>
    <p:extLst>
      <p:ext uri="{BB962C8B-B14F-4D97-AF65-F5344CB8AC3E}">
        <p14:creationId xmlns:p14="http://schemas.microsoft.com/office/powerpoint/2010/main" val="387939263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en-US" altLang="zh-CN" sz="2000" dirty="0">
                <a:ea typeface="宋体" panose="02010600030101010101" pitchFamily="2" charset="-122"/>
              </a:rPr>
              <a:t>PCB</a:t>
            </a:r>
            <a:r>
              <a:rPr lang="zh-CN" altLang="en-US" sz="2000" dirty="0">
                <a:ea typeface="宋体" panose="02010600030101010101" pitchFamily="2" charset="-122"/>
              </a:rPr>
              <a:t>组件</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15</a:t>
            </a:fld>
            <a:endParaRPr lang="en-US" dirty="0"/>
          </a:p>
        </p:txBody>
      </p:sp>
      <p:pic>
        <p:nvPicPr>
          <p:cNvPr id="5" name="Picture 6">
            <a:extLst>
              <a:ext uri="{FF2B5EF4-FFF2-40B4-BE49-F238E27FC236}">
                <a16:creationId xmlns:a16="http://schemas.microsoft.com/office/drawing/2014/main" id="{8AE15B42-EC58-41E2-A70B-54352BB60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970" y="1034074"/>
            <a:ext cx="5077355" cy="3189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7">
            <a:extLst>
              <a:ext uri="{FF2B5EF4-FFF2-40B4-BE49-F238E27FC236}">
                <a16:creationId xmlns:a16="http://schemas.microsoft.com/office/drawing/2014/main" id="{11D4E303-85A6-4F80-B058-85D19D048CE2}"/>
              </a:ext>
            </a:extLst>
          </p:cNvPr>
          <p:cNvSpPr txBox="1">
            <a:spLocks noChangeArrowheads="1"/>
          </p:cNvSpPr>
          <p:nvPr/>
        </p:nvSpPr>
        <p:spPr bwMode="auto">
          <a:xfrm>
            <a:off x="1590675" y="768142"/>
            <a:ext cx="19335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200" dirty="0">
                <a:ea typeface="宋体" panose="02010600030101010101" pitchFamily="2" charset="-122"/>
              </a:rPr>
              <a:t>继电器音杆的跳线连接</a:t>
            </a:r>
            <a:endParaRPr lang="en-US" altLang="zh-CN" sz="1200" dirty="0">
              <a:ea typeface="宋体" panose="02010600030101010101" pitchFamily="2" charset="-122"/>
            </a:endParaRPr>
          </a:p>
        </p:txBody>
      </p:sp>
      <p:sp>
        <p:nvSpPr>
          <p:cNvPr id="8" name="Text Box 9">
            <a:extLst>
              <a:ext uri="{FF2B5EF4-FFF2-40B4-BE49-F238E27FC236}">
                <a16:creationId xmlns:a16="http://schemas.microsoft.com/office/drawing/2014/main" id="{CCB50386-8E43-4E20-9F23-5EE0645B0C5D}"/>
              </a:ext>
            </a:extLst>
          </p:cNvPr>
          <p:cNvSpPr txBox="1">
            <a:spLocks noChangeArrowheads="1"/>
          </p:cNvSpPr>
          <p:nvPr/>
        </p:nvSpPr>
        <p:spPr bwMode="auto">
          <a:xfrm>
            <a:off x="1304925" y="1960678"/>
            <a:ext cx="3267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200" dirty="0">
                <a:ea typeface="宋体" panose="02010600030101010101" pitchFamily="2" charset="-122"/>
              </a:rPr>
              <a:t>快板编码器</a:t>
            </a:r>
            <a:r>
              <a:rPr lang="en-US" altLang="zh-CN" sz="1200" dirty="0">
                <a:ea typeface="宋体" panose="02010600030101010101" pitchFamily="2" charset="-122"/>
              </a:rPr>
              <a:t>3425</a:t>
            </a:r>
            <a:r>
              <a:rPr lang="zh-CN" altLang="en-US" sz="1200" dirty="0">
                <a:ea typeface="宋体" panose="02010600030101010101" pitchFamily="2" charset="-122"/>
              </a:rPr>
              <a:t>（公元前</a:t>
            </a:r>
            <a:r>
              <a:rPr lang="en-US" altLang="zh-CN" sz="1200" dirty="0">
                <a:ea typeface="宋体" panose="02010600030101010101" pitchFamily="2" charset="-122"/>
              </a:rPr>
              <a:t>68.75</a:t>
            </a:r>
            <a:r>
              <a:rPr lang="zh-CN" altLang="en-US" sz="1200" dirty="0">
                <a:ea typeface="宋体" panose="02010600030101010101" pitchFamily="2" charset="-122"/>
              </a:rPr>
              <a:t>年）</a:t>
            </a:r>
            <a:endParaRPr lang="en-US" altLang="zh-CN" sz="1200" dirty="0">
              <a:ea typeface="宋体" panose="02010600030101010101" pitchFamily="2" charset="-122"/>
            </a:endParaRPr>
          </a:p>
        </p:txBody>
      </p:sp>
      <p:sp>
        <p:nvSpPr>
          <p:cNvPr id="9" name="Text Box 10">
            <a:extLst>
              <a:ext uri="{FF2B5EF4-FFF2-40B4-BE49-F238E27FC236}">
                <a16:creationId xmlns:a16="http://schemas.microsoft.com/office/drawing/2014/main" id="{0BA38302-746F-4FE2-A04B-5609C137D92E}"/>
              </a:ext>
            </a:extLst>
          </p:cNvPr>
          <p:cNvSpPr txBox="1">
            <a:spLocks noChangeArrowheads="1"/>
          </p:cNvSpPr>
          <p:nvPr/>
        </p:nvSpPr>
        <p:spPr bwMode="auto">
          <a:xfrm>
            <a:off x="4572000" y="1255712"/>
            <a:ext cx="3209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200" dirty="0">
                <a:ea typeface="宋体" panose="02010600030101010101" pitchFamily="2" charset="-122"/>
              </a:rPr>
              <a:t>Allegro Halls 1201 </a:t>
            </a:r>
            <a:r>
              <a:rPr lang="zh-CN" altLang="en-US" sz="1200" dirty="0">
                <a:ea typeface="宋体" panose="02010600030101010101" pitchFamily="2" charset="-122"/>
              </a:rPr>
              <a:t>（公元前</a:t>
            </a:r>
            <a:r>
              <a:rPr lang="en-US" altLang="zh-CN" sz="1200" dirty="0">
                <a:ea typeface="宋体" panose="02010600030101010101" pitchFamily="2" charset="-122"/>
              </a:rPr>
              <a:t>49.88</a:t>
            </a:r>
            <a:r>
              <a:rPr lang="zh-CN" altLang="en-US" sz="1200" dirty="0">
                <a:ea typeface="宋体" panose="02010600030101010101" pitchFamily="2" charset="-122"/>
              </a:rPr>
              <a:t>年）边缘间隙缩进</a:t>
            </a:r>
            <a:r>
              <a:rPr lang="en-US" altLang="zh-CN" sz="1200" dirty="0">
                <a:ea typeface="宋体" panose="02010600030101010101" pitchFamily="2" charset="-122"/>
              </a:rPr>
              <a:t>=1.95 mm</a:t>
            </a:r>
          </a:p>
        </p:txBody>
      </p:sp>
      <p:sp>
        <p:nvSpPr>
          <p:cNvPr id="10" name="Rectangle 15">
            <a:extLst>
              <a:ext uri="{FF2B5EF4-FFF2-40B4-BE49-F238E27FC236}">
                <a16:creationId xmlns:a16="http://schemas.microsoft.com/office/drawing/2014/main" id="{F3132CA7-3B72-40BD-946E-CF4283A67477}"/>
              </a:ext>
            </a:extLst>
          </p:cNvPr>
          <p:cNvSpPr>
            <a:spLocks noChangeArrowheads="1"/>
          </p:cNvSpPr>
          <p:nvPr/>
        </p:nvSpPr>
        <p:spPr bwMode="auto">
          <a:xfrm>
            <a:off x="361663" y="3476625"/>
            <a:ext cx="49815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SzPct val="60000"/>
              <a:buFont typeface="Wingdings" panose="05000000000000000000" pitchFamily="2" charset="2"/>
              <a:buChar char="n"/>
              <a:defRPr sz="2800">
                <a:solidFill>
                  <a:schemeClr val="tx1"/>
                </a:solidFill>
                <a:effectLst>
                  <a:outerShdw blurRad="38100" dist="38100" dir="2700000" algn="tl">
                    <a:srgbClr val="000000"/>
                  </a:outerShdw>
                </a:effectLst>
                <a:latin typeface="Verdana" panose="020B0604030504040204" pitchFamily="34" charset="0"/>
              </a:defRPr>
            </a:lvl1pPr>
            <a:lvl2pPr marL="742950" indent="-285750" algn="l">
              <a:spcBef>
                <a:spcPct val="20000"/>
              </a:spcBef>
              <a:buClr>
                <a:schemeClr val="tx1"/>
              </a:buClr>
              <a:buChar char="•"/>
              <a:defRPr sz="2400">
                <a:solidFill>
                  <a:schemeClr val="tx1"/>
                </a:solidFill>
                <a:effectLst>
                  <a:outerShdw blurRad="38100" dist="38100" dir="2700000" algn="tl">
                    <a:srgbClr val="000000"/>
                  </a:outerShdw>
                </a:effectLst>
                <a:latin typeface="Verdana" panose="020B0604030504040204" pitchFamily="34" charset="0"/>
              </a:defRPr>
            </a:lvl2pPr>
            <a:lvl3pPr marL="1143000" indent="-228600" algn="l">
              <a:spcBef>
                <a:spcPct val="20000"/>
              </a:spcBef>
              <a:buClr>
                <a:schemeClr val="accent2"/>
              </a:buClr>
              <a:buSzPct val="60000"/>
              <a:buFont typeface="Wingdings" panose="05000000000000000000" pitchFamily="2" charset="2"/>
              <a:buChar char="n"/>
              <a:defRPr sz="2000">
                <a:solidFill>
                  <a:schemeClr val="tx1"/>
                </a:solidFill>
                <a:effectLst>
                  <a:outerShdw blurRad="38100" dist="38100" dir="2700000" algn="tl">
                    <a:srgbClr val="000000"/>
                  </a:outerShdw>
                </a:effectLst>
                <a:latin typeface="Verdana" panose="020B0604030504040204" pitchFamily="34" charset="0"/>
              </a:defRPr>
            </a:lvl3pPr>
            <a:lvl4pPr marL="1600200" indent="-228600" algn="l">
              <a:spcBef>
                <a:spcPct val="20000"/>
              </a:spcBef>
              <a:buClr>
                <a:schemeClr val="tx2"/>
              </a:buClr>
              <a:buChar char="•"/>
              <a:defRPr>
                <a:solidFill>
                  <a:schemeClr val="tx1"/>
                </a:solidFill>
                <a:effectLst>
                  <a:outerShdw blurRad="38100" dist="38100" dir="2700000" algn="tl">
                    <a:srgbClr val="000000"/>
                  </a:outerShdw>
                </a:effectLst>
                <a:latin typeface="Verdana" panose="020B0604030504040204" pitchFamily="34" charset="0"/>
              </a:defRPr>
            </a:lvl4pPr>
            <a:lvl5pPr marL="2057400" indent="-228600" algn="l">
              <a:spcBef>
                <a:spcPct val="20000"/>
              </a:spcBef>
              <a:buClr>
                <a:schemeClr val="folHlink"/>
              </a:buClr>
              <a:buSzPct val="60000"/>
              <a:buFont typeface="Wingdings" panose="05000000000000000000" pitchFamily="2" charset="2"/>
              <a:buChar char="n"/>
              <a:defRPr>
                <a:solidFill>
                  <a:schemeClr val="tx1"/>
                </a:solidFill>
                <a:effectLst>
                  <a:outerShdw blurRad="38100" dist="38100" dir="2700000" algn="tl">
                    <a:srgbClr val="000000"/>
                  </a:outerShdw>
                </a:effectLst>
                <a:latin typeface="Verdana" panose="020B0604030504040204" pitchFamily="34" charset="0"/>
              </a:defRPr>
            </a:lvl5pPr>
            <a:lvl6pPr marL="2514600" indent="-228600" fontAlgn="base">
              <a:spcBef>
                <a:spcPct val="20000"/>
              </a:spcBef>
              <a:spcAft>
                <a:spcPct val="0"/>
              </a:spcAft>
              <a:buClr>
                <a:schemeClr val="folHlink"/>
              </a:buClr>
              <a:buSzPct val="60000"/>
              <a:buFont typeface="Wingdings" panose="05000000000000000000" pitchFamily="2" charset="2"/>
              <a:buChar char="n"/>
              <a:defRPr>
                <a:solidFill>
                  <a:schemeClr val="tx1"/>
                </a:solidFill>
                <a:effectLst>
                  <a:outerShdw blurRad="38100" dist="38100" dir="2700000" algn="tl">
                    <a:srgbClr val="000000"/>
                  </a:outerShdw>
                </a:effectLst>
                <a:latin typeface="Verdana" panose="020B0604030504040204" pitchFamily="34" charset="0"/>
              </a:defRPr>
            </a:lvl6pPr>
            <a:lvl7pPr marL="2971800" indent="-228600" fontAlgn="base">
              <a:spcBef>
                <a:spcPct val="20000"/>
              </a:spcBef>
              <a:spcAft>
                <a:spcPct val="0"/>
              </a:spcAft>
              <a:buClr>
                <a:schemeClr val="folHlink"/>
              </a:buClr>
              <a:buSzPct val="60000"/>
              <a:buFont typeface="Wingdings" panose="05000000000000000000" pitchFamily="2" charset="2"/>
              <a:buChar char="n"/>
              <a:defRPr>
                <a:solidFill>
                  <a:schemeClr val="tx1"/>
                </a:solidFill>
                <a:effectLst>
                  <a:outerShdw blurRad="38100" dist="38100" dir="2700000" algn="tl">
                    <a:srgbClr val="000000"/>
                  </a:outerShdw>
                </a:effectLst>
                <a:latin typeface="Verdana" panose="020B0604030504040204" pitchFamily="34" charset="0"/>
              </a:defRPr>
            </a:lvl7pPr>
            <a:lvl8pPr marL="3429000" indent="-228600" fontAlgn="base">
              <a:spcBef>
                <a:spcPct val="20000"/>
              </a:spcBef>
              <a:spcAft>
                <a:spcPct val="0"/>
              </a:spcAft>
              <a:buClr>
                <a:schemeClr val="folHlink"/>
              </a:buClr>
              <a:buSzPct val="60000"/>
              <a:buFont typeface="Wingdings" panose="05000000000000000000" pitchFamily="2" charset="2"/>
              <a:buChar char="n"/>
              <a:defRPr>
                <a:solidFill>
                  <a:schemeClr val="tx1"/>
                </a:solidFill>
                <a:effectLst>
                  <a:outerShdw blurRad="38100" dist="38100" dir="2700000" algn="tl">
                    <a:srgbClr val="000000"/>
                  </a:outerShdw>
                </a:effectLst>
                <a:latin typeface="Verdana" panose="020B0604030504040204" pitchFamily="34" charset="0"/>
              </a:defRPr>
            </a:lvl8pPr>
            <a:lvl9pPr marL="3886200" indent="-228600" fontAlgn="base">
              <a:spcBef>
                <a:spcPct val="20000"/>
              </a:spcBef>
              <a:spcAft>
                <a:spcPct val="0"/>
              </a:spcAft>
              <a:buClr>
                <a:schemeClr val="folHlink"/>
              </a:buClr>
              <a:buSzPct val="60000"/>
              <a:buFont typeface="Wingdings" panose="05000000000000000000" pitchFamily="2" charset="2"/>
              <a:buChar char="n"/>
              <a:defRPr>
                <a:solidFill>
                  <a:schemeClr val="tx1"/>
                </a:solidFill>
                <a:effectLst>
                  <a:outerShdw blurRad="38100" dist="38100" dir="2700000" algn="tl">
                    <a:srgbClr val="000000"/>
                  </a:outerShdw>
                </a:effectLst>
                <a:latin typeface="Verdana" panose="020B0604030504040204" pitchFamily="34" charset="0"/>
              </a:defRPr>
            </a:lvl9pPr>
          </a:lstStyle>
          <a:p>
            <a:pPr eaLnBrk="1" hangingPunct="1">
              <a:lnSpc>
                <a:spcPct val="90000"/>
              </a:lnSpc>
              <a:buFont typeface="Wingdings" panose="05000000000000000000" pitchFamily="2" charset="2"/>
              <a:buNone/>
            </a:pPr>
            <a:r>
              <a:rPr lang="zh-CN" altLang="en-US" sz="1200" dirty="0">
                <a:effectLst/>
                <a:ea typeface="宋体" panose="02010600030101010101" pitchFamily="2" charset="-122"/>
              </a:rPr>
              <a:t>连接器接头焊接到</a:t>
            </a:r>
            <a:r>
              <a:rPr lang="en-US" altLang="zh-CN" sz="1200" dirty="0">
                <a:effectLst/>
                <a:ea typeface="宋体" panose="02010600030101010101" pitchFamily="2" charset="-122"/>
              </a:rPr>
              <a:t>PCB</a:t>
            </a:r>
          </a:p>
          <a:p>
            <a:pPr eaLnBrk="1" hangingPunct="1">
              <a:lnSpc>
                <a:spcPct val="90000"/>
              </a:lnSpc>
            </a:pPr>
            <a:r>
              <a:rPr lang="zh-CN" altLang="en-US" sz="1200" dirty="0">
                <a:effectLst/>
                <a:ea typeface="宋体" panose="02010600030101010101" pitchFamily="2" charset="-122"/>
              </a:rPr>
              <a:t>板上的所有迹线（继电器、霍尔、编码器）终止于连接器引脚</a:t>
            </a:r>
            <a:endParaRPr lang="en-US" altLang="zh-CN" sz="1200" dirty="0">
              <a:effectLst/>
              <a:ea typeface="宋体" panose="02010600030101010101" pitchFamily="2" charset="-122"/>
            </a:endParaRPr>
          </a:p>
          <a:p>
            <a:pPr eaLnBrk="1" hangingPunct="1">
              <a:lnSpc>
                <a:spcPct val="90000"/>
              </a:lnSpc>
            </a:pPr>
            <a:r>
              <a:rPr lang="zh-CN" altLang="en-US" sz="1200" dirty="0">
                <a:effectLst/>
                <a:ea typeface="宋体" panose="02010600030101010101" pitchFamily="2" charset="-122"/>
              </a:rPr>
              <a:t>与信号插头跳线的接头配合</a:t>
            </a:r>
            <a:endParaRPr lang="en-US" altLang="zh-CN" sz="1200" dirty="0">
              <a:effectLst/>
              <a:ea typeface="宋体" panose="02010600030101010101" pitchFamily="2" charset="-122"/>
            </a:endParaRPr>
          </a:p>
          <a:p>
            <a:pPr eaLnBrk="1" hangingPunct="1">
              <a:lnSpc>
                <a:spcPct val="90000"/>
              </a:lnSpc>
            </a:pPr>
            <a:r>
              <a:rPr lang="zh-CN" altLang="en-US" sz="1200" dirty="0">
                <a:effectLst/>
                <a:ea typeface="宋体" panose="02010600030101010101" pitchFamily="2" charset="-122"/>
              </a:rPr>
              <a:t>包含保持功能，以防止配合连接器后退</a:t>
            </a:r>
            <a:endParaRPr lang="en-US" altLang="zh-CN" sz="1200" dirty="0">
              <a:effectLst/>
              <a:ea typeface="宋体" panose="02010600030101010101" pitchFamily="2" charset="-122"/>
            </a:endParaRPr>
          </a:p>
        </p:txBody>
      </p:sp>
      <p:sp>
        <p:nvSpPr>
          <p:cNvPr id="11" name="Text Box 16">
            <a:extLst>
              <a:ext uri="{FF2B5EF4-FFF2-40B4-BE49-F238E27FC236}">
                <a16:creationId xmlns:a16="http://schemas.microsoft.com/office/drawing/2014/main" id="{06AA00D6-5F8B-467F-8FAF-3CDC17C2FEDD}"/>
              </a:ext>
            </a:extLst>
          </p:cNvPr>
          <p:cNvSpPr txBox="1">
            <a:spLocks noChangeArrowheads="1"/>
          </p:cNvSpPr>
          <p:nvPr/>
        </p:nvSpPr>
        <p:spPr bwMode="auto">
          <a:xfrm>
            <a:off x="7616539" y="2846917"/>
            <a:ext cx="12096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200" dirty="0">
                <a:ea typeface="宋体" panose="02010600030101010101" pitchFamily="2" charset="-122"/>
              </a:rPr>
              <a:t>1 mm</a:t>
            </a:r>
            <a:r>
              <a:rPr lang="zh-CN" altLang="en-US" sz="1200" dirty="0">
                <a:ea typeface="宋体" panose="02010600030101010101" pitchFamily="2" charset="-122"/>
              </a:rPr>
              <a:t>厚的板</a:t>
            </a:r>
            <a:endParaRPr lang="en-US" altLang="zh-CN" sz="1200" dirty="0">
              <a:ea typeface="宋体" panose="02010600030101010101" pitchFamily="2" charset="-122"/>
            </a:endParaRPr>
          </a:p>
        </p:txBody>
      </p:sp>
      <p:sp>
        <p:nvSpPr>
          <p:cNvPr id="12" name="Text Box 20">
            <a:extLst>
              <a:ext uri="{FF2B5EF4-FFF2-40B4-BE49-F238E27FC236}">
                <a16:creationId xmlns:a16="http://schemas.microsoft.com/office/drawing/2014/main" id="{448D8C90-4A68-45E5-9662-DFCE02DF877A}"/>
              </a:ext>
            </a:extLst>
          </p:cNvPr>
          <p:cNvSpPr txBox="1">
            <a:spLocks noChangeArrowheads="1"/>
          </p:cNvSpPr>
          <p:nvPr/>
        </p:nvSpPr>
        <p:spPr bwMode="auto">
          <a:xfrm>
            <a:off x="5489817" y="3749288"/>
            <a:ext cx="27326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1200" dirty="0">
                <a:ea typeface="宋体" panose="02010600030101010101" pitchFamily="2" charset="-122"/>
              </a:rPr>
              <a:t>迹线位于板的单面</a:t>
            </a:r>
            <a:endParaRPr lang="en-US" altLang="zh-CN" sz="1200" dirty="0">
              <a:ea typeface="宋体" panose="02010600030101010101" pitchFamily="2" charset="-122"/>
            </a:endParaRPr>
          </a:p>
        </p:txBody>
      </p:sp>
    </p:spTree>
    <p:extLst>
      <p:ext uri="{BB962C8B-B14F-4D97-AF65-F5344CB8AC3E}">
        <p14:creationId xmlns:p14="http://schemas.microsoft.com/office/powerpoint/2010/main" val="27321203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ea typeface="宋体" panose="02010600030101010101" pitchFamily="2" charset="-122"/>
              </a:rPr>
              <a:t>感应磁铁和转子组件</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16</a:t>
            </a:fld>
            <a:endParaRPr lang="en-US" dirty="0"/>
          </a:p>
        </p:txBody>
      </p:sp>
      <p:pic>
        <p:nvPicPr>
          <p:cNvPr id="5" name="Picture 7">
            <a:extLst>
              <a:ext uri="{FF2B5EF4-FFF2-40B4-BE49-F238E27FC236}">
                <a16:creationId xmlns:a16="http://schemas.microsoft.com/office/drawing/2014/main" id="{D9805BF5-D01A-4136-88D2-49DCBD4BD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683" y="1137973"/>
            <a:ext cx="2637043" cy="263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9">
            <a:extLst>
              <a:ext uri="{FF2B5EF4-FFF2-40B4-BE49-F238E27FC236}">
                <a16:creationId xmlns:a16="http://schemas.microsoft.com/office/drawing/2014/main" id="{B9956D35-11A7-4825-809D-904B708B8517}"/>
              </a:ext>
            </a:extLst>
          </p:cNvPr>
          <p:cNvSpPr txBox="1">
            <a:spLocks noChangeArrowheads="1"/>
          </p:cNvSpPr>
          <p:nvPr/>
        </p:nvSpPr>
        <p:spPr bwMode="auto">
          <a:xfrm>
            <a:off x="642408" y="1234802"/>
            <a:ext cx="4598458"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dirty="0">
                <a:ea typeface="宋体" panose="02010600030101010101" pitchFamily="2" charset="-122"/>
              </a:rPr>
              <a:t>如前所述，新的表面贴装感应磁体组件驱动电机的大部分总体设计变化。</a:t>
            </a:r>
            <a:endParaRPr lang="en-US" altLang="zh-CN" dirty="0">
              <a:ea typeface="宋体" panose="02010600030101010101" pitchFamily="2" charset="-122"/>
            </a:endParaRPr>
          </a:p>
          <a:p>
            <a:pPr algn="l">
              <a:spcBef>
                <a:spcPct val="50000"/>
              </a:spcBef>
            </a:pPr>
            <a:r>
              <a:rPr lang="zh-CN" altLang="en-US" dirty="0">
                <a:ea typeface="宋体" panose="02010600030101010101" pitchFamily="2" charset="-122"/>
              </a:rPr>
              <a:t>了解感应磁体和转子组件设计如何以及为什么演变为当前状态非常重要。</a:t>
            </a:r>
            <a:endParaRPr lang="en-US" altLang="zh-CN" dirty="0">
              <a:ea typeface="宋体" panose="02010600030101010101" pitchFamily="2" charset="-122"/>
            </a:endParaRPr>
          </a:p>
        </p:txBody>
      </p:sp>
    </p:spTree>
    <p:extLst>
      <p:ext uri="{BB962C8B-B14F-4D97-AF65-F5344CB8AC3E}">
        <p14:creationId xmlns:p14="http://schemas.microsoft.com/office/powerpoint/2010/main" val="407232103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ea typeface="宋体" panose="02010600030101010101" pitchFamily="2" charset="-122"/>
              </a:rPr>
              <a:t>转子感应磁铁</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17</a:t>
            </a:fld>
            <a:endParaRPr lang="en-US" dirty="0"/>
          </a:p>
        </p:txBody>
      </p:sp>
      <p:pic>
        <p:nvPicPr>
          <p:cNvPr id="5" name="Picture 6" descr="mag">
            <a:extLst>
              <a:ext uri="{FF2B5EF4-FFF2-40B4-BE49-F238E27FC236}">
                <a16:creationId xmlns:a16="http://schemas.microsoft.com/office/drawing/2014/main" id="{7E4E15A0-DF87-4356-8622-0AE1BB0492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7513" t="14230" r="17018" b="13628"/>
          <a:stretch>
            <a:fillRect/>
          </a:stretch>
        </p:blipFill>
        <p:spPr>
          <a:xfrm>
            <a:off x="1415460" y="1731474"/>
            <a:ext cx="2851129" cy="2403606"/>
          </a:xfrm>
          <a:prstGeom prst="rect">
            <a:avLst/>
          </a:prstGeom>
          <a:noFill/>
        </p:spPr>
      </p:pic>
      <p:sp>
        <p:nvSpPr>
          <p:cNvPr id="7" name="Text Box 8">
            <a:extLst>
              <a:ext uri="{FF2B5EF4-FFF2-40B4-BE49-F238E27FC236}">
                <a16:creationId xmlns:a16="http://schemas.microsoft.com/office/drawing/2014/main" id="{A1FB2D16-DEF7-4AED-97D0-FD95ADC22C92}"/>
              </a:ext>
            </a:extLst>
          </p:cNvPr>
          <p:cNvSpPr txBox="1">
            <a:spLocks noChangeArrowheads="1"/>
          </p:cNvSpPr>
          <p:nvPr/>
        </p:nvSpPr>
        <p:spPr bwMode="auto">
          <a:xfrm>
            <a:off x="876380" y="1496971"/>
            <a:ext cx="14621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r>
              <a:rPr lang="zh-CN" altLang="en-US" sz="1600" b="0" dirty="0">
                <a:ea typeface="宋体" panose="02010600030101010101" pitchFamily="2" charset="-122"/>
              </a:rPr>
              <a:t>霍尔轨道</a:t>
            </a:r>
            <a:endParaRPr lang="en-US" altLang="zh-CN" sz="1600" b="0" dirty="0">
              <a:ea typeface="宋体" panose="02010600030101010101" pitchFamily="2" charset="-122"/>
            </a:endParaRPr>
          </a:p>
        </p:txBody>
      </p:sp>
      <p:sp>
        <p:nvSpPr>
          <p:cNvPr id="8" name="Text Box 9">
            <a:extLst>
              <a:ext uri="{FF2B5EF4-FFF2-40B4-BE49-F238E27FC236}">
                <a16:creationId xmlns:a16="http://schemas.microsoft.com/office/drawing/2014/main" id="{423EA1F5-DC2B-4A47-A55A-54583EEA7E75}"/>
              </a:ext>
            </a:extLst>
          </p:cNvPr>
          <p:cNvSpPr txBox="1">
            <a:spLocks noChangeArrowheads="1"/>
          </p:cNvSpPr>
          <p:nvPr/>
        </p:nvSpPr>
        <p:spPr bwMode="auto">
          <a:xfrm>
            <a:off x="3002430" y="4343589"/>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r>
              <a:rPr lang="zh-CN" altLang="en-US" sz="1600" b="0" dirty="0">
                <a:ea typeface="宋体" panose="02010600030101010101" pitchFamily="2" charset="-122"/>
              </a:rPr>
              <a:t>编码器轨道</a:t>
            </a:r>
            <a:endParaRPr lang="en-US" altLang="zh-CN" sz="1600" b="0" dirty="0">
              <a:ea typeface="宋体" panose="02010600030101010101" pitchFamily="2" charset="-122"/>
            </a:endParaRPr>
          </a:p>
        </p:txBody>
      </p:sp>
      <p:sp>
        <p:nvSpPr>
          <p:cNvPr id="9" name="Line 10">
            <a:extLst>
              <a:ext uri="{FF2B5EF4-FFF2-40B4-BE49-F238E27FC236}">
                <a16:creationId xmlns:a16="http://schemas.microsoft.com/office/drawing/2014/main" id="{E641DD57-E23F-4BD5-9364-40A9B40663F7}"/>
              </a:ext>
            </a:extLst>
          </p:cNvPr>
          <p:cNvSpPr>
            <a:spLocks noChangeShapeType="1"/>
          </p:cNvSpPr>
          <p:nvPr/>
        </p:nvSpPr>
        <p:spPr bwMode="auto">
          <a:xfrm>
            <a:off x="1299286" y="1833896"/>
            <a:ext cx="1039242" cy="64683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11">
            <a:extLst>
              <a:ext uri="{FF2B5EF4-FFF2-40B4-BE49-F238E27FC236}">
                <a16:creationId xmlns:a16="http://schemas.microsoft.com/office/drawing/2014/main" id="{A802B06C-9850-4E33-9C7B-DC4025B2F99F}"/>
              </a:ext>
            </a:extLst>
          </p:cNvPr>
          <p:cNvSpPr>
            <a:spLocks noChangeShapeType="1"/>
          </p:cNvSpPr>
          <p:nvPr/>
        </p:nvSpPr>
        <p:spPr bwMode="auto">
          <a:xfrm flipH="1" flipV="1">
            <a:off x="2546224" y="3959852"/>
            <a:ext cx="1075765" cy="35045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1" name="Picture 5">
            <a:extLst>
              <a:ext uri="{FF2B5EF4-FFF2-40B4-BE49-F238E27FC236}">
                <a16:creationId xmlns:a16="http://schemas.microsoft.com/office/drawing/2014/main" id="{8B26E719-1E8D-436F-958F-80A2EE00F9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5862" y="2619169"/>
            <a:ext cx="2348585" cy="1262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a:extLst>
              <a:ext uri="{FF2B5EF4-FFF2-40B4-BE49-F238E27FC236}">
                <a16:creationId xmlns:a16="http://schemas.microsoft.com/office/drawing/2014/main" id="{9BC9C3EE-96DB-4370-B914-7D6B25646C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0740" y="737447"/>
            <a:ext cx="2243974" cy="120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016304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a:t>
            </a:r>
            <a:r>
              <a:rPr lang="en-US" altLang="zh-CN" dirty="0"/>
              <a:t>3</a:t>
            </a:r>
            <a:endParaRPr lang="en-US" dirty="0"/>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8" y="1338593"/>
            <a:ext cx="6559547"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ltLang="zh-CN" dirty="0"/>
              <a:t>BD Gen1 Motor</a:t>
            </a:r>
            <a:endParaRPr lang="en-US" dirty="0"/>
          </a:p>
        </p:txBody>
      </p:sp>
      <p:sp>
        <p:nvSpPr>
          <p:cNvPr id="14" name="Fußzeilenplatzhalter 2">
            <a:extLst>
              <a:ext uri="{FF2B5EF4-FFF2-40B4-BE49-F238E27FC236}">
                <a16:creationId xmlns:a16="http://schemas.microsoft.com/office/drawing/2014/main" id="{051A3285-6012-4CD5-9A63-36EA50F84784}"/>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Tree>
    <p:custDataLst>
      <p:tags r:id="rId1"/>
    </p:custDataLst>
    <p:extLst>
      <p:ext uri="{BB962C8B-B14F-4D97-AF65-F5344CB8AC3E}">
        <p14:creationId xmlns:p14="http://schemas.microsoft.com/office/powerpoint/2010/main" val="204423527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概述</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19</a:t>
            </a:fld>
            <a:endParaRPr lang="en-US" dirty="0"/>
          </a:p>
        </p:txBody>
      </p:sp>
      <p:sp>
        <p:nvSpPr>
          <p:cNvPr id="8" name="Rectangle 2">
            <a:extLst>
              <a:ext uri="{FF2B5EF4-FFF2-40B4-BE49-F238E27FC236}">
                <a16:creationId xmlns:a16="http://schemas.microsoft.com/office/drawing/2014/main" id="{35F5EC0A-E49F-4B00-B235-436470958D09}"/>
              </a:ext>
            </a:extLst>
          </p:cNvPr>
          <p:cNvSpPr>
            <a:spLocks noChangeArrowheads="1"/>
          </p:cNvSpPr>
          <p:nvPr/>
        </p:nvSpPr>
        <p:spPr bwMode="auto">
          <a:xfrm>
            <a:off x="1044576" y="1284372"/>
            <a:ext cx="6840537" cy="314175"/>
          </a:xfrm>
          <a:prstGeom prst="rect">
            <a:avLst/>
          </a:prstGeom>
          <a:gradFill rotWithShape="0">
            <a:gsLst>
              <a:gs pos="0">
                <a:srgbClr val="33CCFF"/>
              </a:gs>
              <a:gs pos="100000">
                <a:srgbClr val="248EB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sz="1200">
              <a:ea typeface="宋体" panose="02010600030101010101" pitchFamily="2" charset="-122"/>
            </a:endParaRPr>
          </a:p>
        </p:txBody>
      </p:sp>
      <p:sp>
        <p:nvSpPr>
          <p:cNvPr id="9" name="Rectangle 3">
            <a:extLst>
              <a:ext uri="{FF2B5EF4-FFF2-40B4-BE49-F238E27FC236}">
                <a16:creationId xmlns:a16="http://schemas.microsoft.com/office/drawing/2014/main" id="{ADA50F72-7E7F-4EA8-B442-06C0D9C49C2C}"/>
              </a:ext>
            </a:extLst>
          </p:cNvPr>
          <p:cNvSpPr>
            <a:spLocks noChangeArrowheads="1"/>
          </p:cNvSpPr>
          <p:nvPr/>
        </p:nvSpPr>
        <p:spPr bwMode="auto">
          <a:xfrm>
            <a:off x="1042988" y="1992580"/>
            <a:ext cx="6850063" cy="382871"/>
          </a:xfrm>
          <a:prstGeom prst="rect">
            <a:avLst/>
          </a:prstGeom>
          <a:gradFill rotWithShape="0">
            <a:gsLst>
              <a:gs pos="0">
                <a:srgbClr val="33CCFF"/>
              </a:gs>
              <a:gs pos="100000">
                <a:srgbClr val="248EB2"/>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sz="1200">
              <a:ea typeface="宋体" panose="02010600030101010101" pitchFamily="2" charset="-122"/>
            </a:endParaRPr>
          </a:p>
        </p:txBody>
      </p:sp>
      <p:sp>
        <p:nvSpPr>
          <p:cNvPr id="10" name="Rectangle 4">
            <a:extLst>
              <a:ext uri="{FF2B5EF4-FFF2-40B4-BE49-F238E27FC236}">
                <a16:creationId xmlns:a16="http://schemas.microsoft.com/office/drawing/2014/main" id="{001D7F8B-8F4D-45C4-87E4-1E720E8B0036}"/>
              </a:ext>
            </a:extLst>
          </p:cNvPr>
          <p:cNvSpPr>
            <a:spLocks noChangeArrowheads="1"/>
          </p:cNvSpPr>
          <p:nvPr/>
        </p:nvSpPr>
        <p:spPr bwMode="auto">
          <a:xfrm>
            <a:off x="1042988" y="2889047"/>
            <a:ext cx="6850063" cy="313320"/>
          </a:xfrm>
          <a:prstGeom prst="rect">
            <a:avLst/>
          </a:prstGeom>
          <a:gradFill rotWithShape="0">
            <a:gsLst>
              <a:gs pos="0">
                <a:srgbClr val="33CCFF"/>
              </a:gs>
              <a:gs pos="100000">
                <a:srgbClr val="248EB2"/>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sz="1200">
              <a:ea typeface="宋体" panose="02010600030101010101" pitchFamily="2" charset="-122"/>
            </a:endParaRPr>
          </a:p>
        </p:txBody>
      </p:sp>
      <p:sp>
        <p:nvSpPr>
          <p:cNvPr id="11" name="Rectangle 5">
            <a:extLst>
              <a:ext uri="{FF2B5EF4-FFF2-40B4-BE49-F238E27FC236}">
                <a16:creationId xmlns:a16="http://schemas.microsoft.com/office/drawing/2014/main" id="{088F4821-9F7C-4720-B928-E8FCB498700F}"/>
              </a:ext>
            </a:extLst>
          </p:cNvPr>
          <p:cNvSpPr>
            <a:spLocks noChangeArrowheads="1"/>
          </p:cNvSpPr>
          <p:nvPr/>
        </p:nvSpPr>
        <p:spPr bwMode="auto">
          <a:xfrm>
            <a:off x="1039813" y="3623985"/>
            <a:ext cx="6840538" cy="313320"/>
          </a:xfrm>
          <a:prstGeom prst="rect">
            <a:avLst/>
          </a:prstGeom>
          <a:gradFill rotWithShape="0">
            <a:gsLst>
              <a:gs pos="0">
                <a:srgbClr val="33CCFF"/>
              </a:gs>
              <a:gs pos="100000">
                <a:srgbClr val="248EB2"/>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sz="1200">
              <a:ea typeface="宋体" panose="02010600030101010101" pitchFamily="2" charset="-122"/>
            </a:endParaRPr>
          </a:p>
        </p:txBody>
      </p:sp>
      <p:sp>
        <p:nvSpPr>
          <p:cNvPr id="12" name="Rectangle 6">
            <a:extLst>
              <a:ext uri="{FF2B5EF4-FFF2-40B4-BE49-F238E27FC236}">
                <a16:creationId xmlns:a16="http://schemas.microsoft.com/office/drawing/2014/main" id="{527263C3-9480-451D-A2F4-AC79A7277065}"/>
              </a:ext>
            </a:extLst>
          </p:cNvPr>
          <p:cNvSpPr>
            <a:spLocks noChangeArrowheads="1"/>
          </p:cNvSpPr>
          <p:nvPr/>
        </p:nvSpPr>
        <p:spPr bwMode="auto">
          <a:xfrm>
            <a:off x="904876" y="1330610"/>
            <a:ext cx="1903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r" eaLnBrk="1" hangingPunct="1">
              <a:spcBef>
                <a:spcPct val="50000"/>
              </a:spcBef>
            </a:pPr>
            <a:r>
              <a:rPr lang="zh-CN" altLang="en-US" sz="1200" dirty="0">
                <a:solidFill>
                  <a:schemeClr val="hlink"/>
                </a:solidFill>
                <a:ea typeface="宋体" panose="02010600030101010101" pitchFamily="2" charset="-122"/>
              </a:rPr>
              <a:t>控制</a:t>
            </a:r>
            <a:endParaRPr lang="en-GB" altLang="zh-CN" sz="1200" dirty="0">
              <a:solidFill>
                <a:schemeClr val="hlink"/>
              </a:solidFill>
              <a:ea typeface="宋体" panose="02010600030101010101" pitchFamily="2" charset="-122"/>
            </a:endParaRPr>
          </a:p>
        </p:txBody>
      </p:sp>
      <p:sp>
        <p:nvSpPr>
          <p:cNvPr id="13" name="Rectangle 7">
            <a:extLst>
              <a:ext uri="{FF2B5EF4-FFF2-40B4-BE49-F238E27FC236}">
                <a16:creationId xmlns:a16="http://schemas.microsoft.com/office/drawing/2014/main" id="{4F1747F4-0E5D-4778-B6DB-D1C464AC8C6D}"/>
              </a:ext>
            </a:extLst>
          </p:cNvPr>
          <p:cNvSpPr>
            <a:spLocks noChangeArrowheads="1"/>
          </p:cNvSpPr>
          <p:nvPr/>
        </p:nvSpPr>
        <p:spPr bwMode="auto">
          <a:xfrm>
            <a:off x="904876" y="1691451"/>
            <a:ext cx="1903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r" eaLnBrk="1" hangingPunct="1">
              <a:spcBef>
                <a:spcPct val="50000"/>
              </a:spcBef>
            </a:pPr>
            <a:r>
              <a:rPr lang="zh-CN" altLang="en-US" sz="1200" dirty="0">
                <a:solidFill>
                  <a:schemeClr val="accent2"/>
                </a:solidFill>
                <a:ea typeface="宋体" panose="02010600030101010101" pitchFamily="2" charset="-122"/>
              </a:rPr>
              <a:t>位置传感器</a:t>
            </a:r>
            <a:endParaRPr lang="en-GB" altLang="zh-CN" sz="1200" dirty="0">
              <a:solidFill>
                <a:schemeClr val="accent2"/>
              </a:solidFill>
              <a:ea typeface="宋体" panose="02010600030101010101" pitchFamily="2" charset="-122"/>
            </a:endParaRPr>
          </a:p>
        </p:txBody>
      </p:sp>
      <p:sp>
        <p:nvSpPr>
          <p:cNvPr id="14" name="Rectangle 8">
            <a:extLst>
              <a:ext uri="{FF2B5EF4-FFF2-40B4-BE49-F238E27FC236}">
                <a16:creationId xmlns:a16="http://schemas.microsoft.com/office/drawing/2014/main" id="{8B1BFA3E-24FE-43A7-91A7-314044FBF595}"/>
              </a:ext>
            </a:extLst>
          </p:cNvPr>
          <p:cNvSpPr>
            <a:spLocks noChangeArrowheads="1"/>
          </p:cNvSpPr>
          <p:nvPr/>
        </p:nvSpPr>
        <p:spPr bwMode="auto">
          <a:xfrm>
            <a:off x="904876" y="2025371"/>
            <a:ext cx="1903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r" eaLnBrk="1" hangingPunct="1">
              <a:spcBef>
                <a:spcPct val="50000"/>
              </a:spcBef>
            </a:pPr>
            <a:r>
              <a:rPr lang="zh-CN" altLang="en-US" sz="1200" dirty="0">
                <a:solidFill>
                  <a:schemeClr val="hlink"/>
                </a:solidFill>
                <a:ea typeface="宋体" panose="02010600030101010101" pitchFamily="2" charset="-122"/>
              </a:rPr>
              <a:t>电力电子设备</a:t>
            </a:r>
            <a:endParaRPr lang="en-GB" altLang="zh-CN" sz="1200" dirty="0">
              <a:solidFill>
                <a:schemeClr val="hlink"/>
              </a:solidFill>
              <a:ea typeface="宋体" panose="02010600030101010101" pitchFamily="2" charset="-122"/>
            </a:endParaRPr>
          </a:p>
        </p:txBody>
      </p:sp>
      <p:sp>
        <p:nvSpPr>
          <p:cNvPr id="15" name="Rectangle 9">
            <a:extLst>
              <a:ext uri="{FF2B5EF4-FFF2-40B4-BE49-F238E27FC236}">
                <a16:creationId xmlns:a16="http://schemas.microsoft.com/office/drawing/2014/main" id="{E537D8BC-5367-4B62-9A64-C838E9C3A30C}"/>
              </a:ext>
            </a:extLst>
          </p:cNvPr>
          <p:cNvSpPr>
            <a:spLocks noChangeArrowheads="1"/>
          </p:cNvSpPr>
          <p:nvPr/>
        </p:nvSpPr>
        <p:spPr bwMode="auto">
          <a:xfrm>
            <a:off x="904876" y="2888228"/>
            <a:ext cx="1903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r" eaLnBrk="1" hangingPunct="1">
              <a:spcBef>
                <a:spcPct val="50000"/>
              </a:spcBef>
            </a:pPr>
            <a:r>
              <a:rPr lang="zh-CN" altLang="en-US" sz="1200" dirty="0">
                <a:solidFill>
                  <a:schemeClr val="hlink"/>
                </a:solidFill>
                <a:ea typeface="宋体" panose="02010600030101010101" pitchFamily="2" charset="-122"/>
              </a:rPr>
              <a:t>缺乏活力</a:t>
            </a:r>
            <a:endParaRPr lang="en-GB" altLang="zh-CN" sz="1200" dirty="0">
              <a:solidFill>
                <a:schemeClr val="hlink"/>
              </a:solidFill>
              <a:ea typeface="宋体" panose="02010600030101010101" pitchFamily="2" charset="-122"/>
            </a:endParaRPr>
          </a:p>
        </p:txBody>
      </p:sp>
      <p:sp>
        <p:nvSpPr>
          <p:cNvPr id="16" name="Rectangle 10">
            <a:extLst>
              <a:ext uri="{FF2B5EF4-FFF2-40B4-BE49-F238E27FC236}">
                <a16:creationId xmlns:a16="http://schemas.microsoft.com/office/drawing/2014/main" id="{690D612A-4E4B-41D6-9FB0-DD1BBD368736}"/>
              </a:ext>
            </a:extLst>
          </p:cNvPr>
          <p:cNvSpPr>
            <a:spLocks noChangeArrowheads="1"/>
          </p:cNvSpPr>
          <p:nvPr/>
        </p:nvSpPr>
        <p:spPr bwMode="auto">
          <a:xfrm>
            <a:off x="904876" y="3309558"/>
            <a:ext cx="1903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r" eaLnBrk="1" hangingPunct="1">
              <a:spcBef>
                <a:spcPct val="50000"/>
              </a:spcBef>
            </a:pPr>
            <a:r>
              <a:rPr lang="zh-CN" altLang="en-US" sz="1200" dirty="0">
                <a:solidFill>
                  <a:schemeClr val="accent2"/>
                </a:solidFill>
                <a:ea typeface="宋体" panose="02010600030101010101" pitchFamily="2" charset="-122"/>
              </a:rPr>
              <a:t>摩擦</a:t>
            </a:r>
            <a:endParaRPr lang="en-GB" altLang="zh-CN" sz="1200" dirty="0">
              <a:solidFill>
                <a:schemeClr val="accent2"/>
              </a:solidFill>
              <a:ea typeface="宋体" panose="02010600030101010101" pitchFamily="2" charset="-122"/>
            </a:endParaRPr>
          </a:p>
        </p:txBody>
      </p:sp>
      <p:sp>
        <p:nvSpPr>
          <p:cNvPr id="17" name="Rectangle 11">
            <a:extLst>
              <a:ext uri="{FF2B5EF4-FFF2-40B4-BE49-F238E27FC236}">
                <a16:creationId xmlns:a16="http://schemas.microsoft.com/office/drawing/2014/main" id="{363F84E3-C35B-408D-9F7A-F09EA49C495E}"/>
              </a:ext>
            </a:extLst>
          </p:cNvPr>
          <p:cNvSpPr>
            <a:spLocks noChangeArrowheads="1"/>
          </p:cNvSpPr>
          <p:nvPr/>
        </p:nvSpPr>
        <p:spPr bwMode="auto">
          <a:xfrm>
            <a:off x="3114676" y="1330610"/>
            <a:ext cx="15382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dirty="0">
                <a:solidFill>
                  <a:srgbClr val="FFFFFF"/>
                </a:solidFill>
                <a:ea typeface="宋体" panose="02010600030101010101" pitchFamily="2" charset="-122"/>
              </a:rPr>
              <a:t>Simple</a:t>
            </a:r>
          </a:p>
        </p:txBody>
      </p:sp>
      <p:sp>
        <p:nvSpPr>
          <p:cNvPr id="18" name="Rectangle 12">
            <a:extLst>
              <a:ext uri="{FF2B5EF4-FFF2-40B4-BE49-F238E27FC236}">
                <a16:creationId xmlns:a16="http://schemas.microsoft.com/office/drawing/2014/main" id="{89E00E74-A16A-4178-A76F-FDA3B8FDC6B4}"/>
              </a:ext>
            </a:extLst>
          </p:cNvPr>
          <p:cNvSpPr>
            <a:spLocks noChangeArrowheads="1"/>
          </p:cNvSpPr>
          <p:nvPr/>
        </p:nvSpPr>
        <p:spPr bwMode="auto">
          <a:xfrm>
            <a:off x="4729163" y="1330610"/>
            <a:ext cx="15382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solidFill>
                  <a:srgbClr val="FFFFFF"/>
                </a:solidFill>
                <a:ea typeface="宋体" panose="02010600030101010101" pitchFamily="2" charset="-122"/>
              </a:rPr>
              <a:t>Square-wave</a:t>
            </a:r>
          </a:p>
        </p:txBody>
      </p:sp>
      <p:sp>
        <p:nvSpPr>
          <p:cNvPr id="19" name="Rectangle 13">
            <a:extLst>
              <a:ext uri="{FF2B5EF4-FFF2-40B4-BE49-F238E27FC236}">
                <a16:creationId xmlns:a16="http://schemas.microsoft.com/office/drawing/2014/main" id="{8F8EB1EB-8E7E-45EE-9932-7C051F2CCD0F}"/>
              </a:ext>
            </a:extLst>
          </p:cNvPr>
          <p:cNvSpPr>
            <a:spLocks noChangeArrowheads="1"/>
          </p:cNvSpPr>
          <p:nvPr/>
        </p:nvSpPr>
        <p:spPr bwMode="auto">
          <a:xfrm>
            <a:off x="6338888" y="1330610"/>
            <a:ext cx="1541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dirty="0">
                <a:solidFill>
                  <a:srgbClr val="FFFFFF"/>
                </a:solidFill>
                <a:ea typeface="宋体" panose="02010600030101010101" pitchFamily="2" charset="-122"/>
              </a:rPr>
              <a:t>Sine-wave</a:t>
            </a:r>
          </a:p>
        </p:txBody>
      </p:sp>
      <p:sp>
        <p:nvSpPr>
          <p:cNvPr id="21" name="Rectangle 14">
            <a:extLst>
              <a:ext uri="{FF2B5EF4-FFF2-40B4-BE49-F238E27FC236}">
                <a16:creationId xmlns:a16="http://schemas.microsoft.com/office/drawing/2014/main" id="{D5265F0B-49C6-47DA-8378-120D231769B9}"/>
              </a:ext>
            </a:extLst>
          </p:cNvPr>
          <p:cNvSpPr>
            <a:spLocks noChangeArrowheads="1"/>
          </p:cNvSpPr>
          <p:nvPr/>
        </p:nvSpPr>
        <p:spPr bwMode="auto">
          <a:xfrm>
            <a:off x="3114676" y="1691451"/>
            <a:ext cx="15382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dirty="0">
                <a:ea typeface="宋体" panose="02010600030101010101" pitchFamily="2" charset="-122"/>
              </a:rPr>
              <a:t>Not required</a:t>
            </a:r>
          </a:p>
        </p:txBody>
      </p:sp>
      <p:sp>
        <p:nvSpPr>
          <p:cNvPr id="23" name="Rectangle 15">
            <a:extLst>
              <a:ext uri="{FF2B5EF4-FFF2-40B4-BE49-F238E27FC236}">
                <a16:creationId xmlns:a16="http://schemas.microsoft.com/office/drawing/2014/main" id="{118B40B1-87A8-40AE-BD94-A74CBF090B64}"/>
              </a:ext>
            </a:extLst>
          </p:cNvPr>
          <p:cNvSpPr>
            <a:spLocks noChangeArrowheads="1"/>
          </p:cNvSpPr>
          <p:nvPr/>
        </p:nvSpPr>
        <p:spPr bwMode="auto">
          <a:xfrm>
            <a:off x="4729163" y="1691451"/>
            <a:ext cx="15382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ea typeface="宋体" panose="02010600030101010101" pitchFamily="2" charset="-122"/>
              </a:rPr>
              <a:t>3 Hall-effect Sensors</a:t>
            </a:r>
          </a:p>
        </p:txBody>
      </p:sp>
      <p:sp>
        <p:nvSpPr>
          <p:cNvPr id="24" name="Rectangle 16">
            <a:extLst>
              <a:ext uri="{FF2B5EF4-FFF2-40B4-BE49-F238E27FC236}">
                <a16:creationId xmlns:a16="http://schemas.microsoft.com/office/drawing/2014/main" id="{4F4A3B36-0EAC-4B8F-A165-16C5CE70B608}"/>
              </a:ext>
            </a:extLst>
          </p:cNvPr>
          <p:cNvSpPr>
            <a:spLocks noChangeArrowheads="1"/>
          </p:cNvSpPr>
          <p:nvPr/>
        </p:nvSpPr>
        <p:spPr bwMode="auto">
          <a:xfrm>
            <a:off x="6338888" y="1599118"/>
            <a:ext cx="1541463"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ea typeface="宋体" panose="02010600030101010101" pitchFamily="2" charset="-122"/>
              </a:rPr>
              <a:t>Motor Position Sensor</a:t>
            </a:r>
            <a:endParaRPr lang="en-GB" altLang="zh-CN" sz="1200" b="0">
              <a:solidFill>
                <a:schemeClr val="accent2"/>
              </a:solidFill>
              <a:ea typeface="宋体" panose="02010600030101010101" pitchFamily="2" charset="-122"/>
            </a:endParaRPr>
          </a:p>
        </p:txBody>
      </p:sp>
      <p:sp>
        <p:nvSpPr>
          <p:cNvPr id="25" name="Rectangle 17">
            <a:extLst>
              <a:ext uri="{FF2B5EF4-FFF2-40B4-BE49-F238E27FC236}">
                <a16:creationId xmlns:a16="http://schemas.microsoft.com/office/drawing/2014/main" id="{A4B5188B-37B9-4F6F-8675-D50BD2F6897E}"/>
              </a:ext>
            </a:extLst>
          </p:cNvPr>
          <p:cNvSpPr>
            <a:spLocks noChangeArrowheads="1"/>
          </p:cNvSpPr>
          <p:nvPr/>
        </p:nvSpPr>
        <p:spPr bwMode="auto">
          <a:xfrm>
            <a:off x="3114676" y="2025371"/>
            <a:ext cx="15382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solidFill>
                  <a:srgbClr val="FFFFFF"/>
                </a:solidFill>
                <a:ea typeface="宋体" panose="02010600030101010101" pitchFamily="2" charset="-122"/>
              </a:rPr>
              <a:t>H-bridge</a:t>
            </a:r>
          </a:p>
        </p:txBody>
      </p:sp>
      <p:sp>
        <p:nvSpPr>
          <p:cNvPr id="26" name="Rectangle 18">
            <a:extLst>
              <a:ext uri="{FF2B5EF4-FFF2-40B4-BE49-F238E27FC236}">
                <a16:creationId xmlns:a16="http://schemas.microsoft.com/office/drawing/2014/main" id="{AECABA67-19D1-424C-BF1C-3618F6FB4FF4}"/>
              </a:ext>
            </a:extLst>
          </p:cNvPr>
          <p:cNvSpPr>
            <a:spLocks noChangeArrowheads="1"/>
          </p:cNvSpPr>
          <p:nvPr/>
        </p:nvSpPr>
        <p:spPr bwMode="auto">
          <a:xfrm>
            <a:off x="4729163" y="2025371"/>
            <a:ext cx="15382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solidFill>
                  <a:srgbClr val="FFFFFF"/>
                </a:solidFill>
                <a:ea typeface="宋体" panose="02010600030101010101" pitchFamily="2" charset="-122"/>
              </a:rPr>
              <a:t>3-phase bridge</a:t>
            </a:r>
          </a:p>
        </p:txBody>
      </p:sp>
      <p:sp>
        <p:nvSpPr>
          <p:cNvPr id="27" name="Rectangle 19">
            <a:extLst>
              <a:ext uri="{FF2B5EF4-FFF2-40B4-BE49-F238E27FC236}">
                <a16:creationId xmlns:a16="http://schemas.microsoft.com/office/drawing/2014/main" id="{7006962D-DFD0-4D69-8846-7403DBCA0130}"/>
              </a:ext>
            </a:extLst>
          </p:cNvPr>
          <p:cNvSpPr>
            <a:spLocks noChangeArrowheads="1"/>
          </p:cNvSpPr>
          <p:nvPr/>
        </p:nvSpPr>
        <p:spPr bwMode="auto">
          <a:xfrm>
            <a:off x="6338888" y="2025371"/>
            <a:ext cx="1541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solidFill>
                  <a:srgbClr val="FFFFFF"/>
                </a:solidFill>
                <a:ea typeface="宋体" panose="02010600030101010101" pitchFamily="2" charset="-122"/>
              </a:rPr>
              <a:t>3-phase bridge</a:t>
            </a:r>
          </a:p>
        </p:txBody>
      </p:sp>
      <p:sp>
        <p:nvSpPr>
          <p:cNvPr id="28" name="Rectangle 20">
            <a:extLst>
              <a:ext uri="{FF2B5EF4-FFF2-40B4-BE49-F238E27FC236}">
                <a16:creationId xmlns:a16="http://schemas.microsoft.com/office/drawing/2014/main" id="{2F5B5A30-E3E9-4B85-A0A4-7D4CAA1CE813}"/>
              </a:ext>
            </a:extLst>
          </p:cNvPr>
          <p:cNvSpPr>
            <a:spLocks noChangeArrowheads="1"/>
          </p:cNvSpPr>
          <p:nvPr/>
        </p:nvSpPr>
        <p:spPr bwMode="auto">
          <a:xfrm>
            <a:off x="3114676" y="2888228"/>
            <a:ext cx="15382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a:solidFill>
                  <a:schemeClr val="tx2"/>
                </a:solidFill>
                <a:ea typeface="宋体" panose="02010600030101010101" pitchFamily="2" charset="-122"/>
              </a:rPr>
              <a:t>High</a:t>
            </a:r>
          </a:p>
        </p:txBody>
      </p:sp>
      <p:sp>
        <p:nvSpPr>
          <p:cNvPr id="29" name="Rectangle 21">
            <a:extLst>
              <a:ext uri="{FF2B5EF4-FFF2-40B4-BE49-F238E27FC236}">
                <a16:creationId xmlns:a16="http://schemas.microsoft.com/office/drawing/2014/main" id="{43265883-5E54-41D3-B7C2-2CA7399C7D07}"/>
              </a:ext>
            </a:extLst>
          </p:cNvPr>
          <p:cNvSpPr>
            <a:spLocks noChangeArrowheads="1"/>
          </p:cNvSpPr>
          <p:nvPr/>
        </p:nvSpPr>
        <p:spPr bwMode="auto">
          <a:xfrm>
            <a:off x="4745038" y="2888228"/>
            <a:ext cx="15065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solidFill>
                  <a:srgbClr val="FFFFFF"/>
                </a:solidFill>
                <a:ea typeface="宋体" panose="02010600030101010101" pitchFamily="2" charset="-122"/>
              </a:rPr>
              <a:t>Low</a:t>
            </a:r>
          </a:p>
        </p:txBody>
      </p:sp>
      <p:sp>
        <p:nvSpPr>
          <p:cNvPr id="30" name="Rectangle 22">
            <a:extLst>
              <a:ext uri="{FF2B5EF4-FFF2-40B4-BE49-F238E27FC236}">
                <a16:creationId xmlns:a16="http://schemas.microsoft.com/office/drawing/2014/main" id="{0F878948-C035-4CE7-86D8-91DBC299B992}"/>
              </a:ext>
            </a:extLst>
          </p:cNvPr>
          <p:cNvSpPr>
            <a:spLocks noChangeArrowheads="1"/>
          </p:cNvSpPr>
          <p:nvPr/>
        </p:nvSpPr>
        <p:spPr bwMode="auto">
          <a:xfrm>
            <a:off x="6338888" y="2888228"/>
            <a:ext cx="1541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solidFill>
                  <a:srgbClr val="FFFFFF"/>
                </a:solidFill>
                <a:ea typeface="宋体" panose="02010600030101010101" pitchFamily="2" charset="-122"/>
              </a:rPr>
              <a:t>Low</a:t>
            </a:r>
          </a:p>
        </p:txBody>
      </p:sp>
      <p:sp>
        <p:nvSpPr>
          <p:cNvPr id="31" name="Rectangle 23">
            <a:extLst>
              <a:ext uri="{FF2B5EF4-FFF2-40B4-BE49-F238E27FC236}">
                <a16:creationId xmlns:a16="http://schemas.microsoft.com/office/drawing/2014/main" id="{BC1C8C9E-F690-4CD4-A08B-AE1234597847}"/>
              </a:ext>
            </a:extLst>
          </p:cNvPr>
          <p:cNvSpPr>
            <a:spLocks noChangeArrowheads="1"/>
          </p:cNvSpPr>
          <p:nvPr/>
        </p:nvSpPr>
        <p:spPr bwMode="auto">
          <a:xfrm>
            <a:off x="3101976" y="3217225"/>
            <a:ext cx="156368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a:solidFill>
                  <a:schemeClr val="tx2"/>
                </a:solidFill>
                <a:ea typeface="宋体" panose="02010600030101010101" pitchFamily="2" charset="-122"/>
              </a:rPr>
              <a:t>High </a:t>
            </a:r>
            <a:br>
              <a:rPr lang="en-GB" altLang="zh-CN" sz="1200">
                <a:solidFill>
                  <a:schemeClr val="tx2"/>
                </a:solidFill>
                <a:ea typeface="宋体" panose="02010600030101010101" pitchFamily="2" charset="-122"/>
              </a:rPr>
            </a:br>
            <a:r>
              <a:rPr lang="en-GB" altLang="zh-CN" sz="1200" b="0">
                <a:solidFill>
                  <a:schemeClr val="tx2"/>
                </a:solidFill>
                <a:ea typeface="宋体" panose="02010600030101010101" pitchFamily="2" charset="-122"/>
              </a:rPr>
              <a:t>(due to brushes)</a:t>
            </a:r>
          </a:p>
        </p:txBody>
      </p:sp>
      <p:sp>
        <p:nvSpPr>
          <p:cNvPr id="32" name="Rectangle 24">
            <a:extLst>
              <a:ext uri="{FF2B5EF4-FFF2-40B4-BE49-F238E27FC236}">
                <a16:creationId xmlns:a16="http://schemas.microsoft.com/office/drawing/2014/main" id="{4A2A2CA2-3B36-4DFD-BFBC-26F401BE0AA8}"/>
              </a:ext>
            </a:extLst>
          </p:cNvPr>
          <p:cNvSpPr>
            <a:spLocks noChangeArrowheads="1"/>
          </p:cNvSpPr>
          <p:nvPr/>
        </p:nvSpPr>
        <p:spPr bwMode="auto">
          <a:xfrm>
            <a:off x="4729163" y="3309558"/>
            <a:ext cx="15382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ea typeface="宋体" panose="02010600030101010101" pitchFamily="2" charset="-122"/>
              </a:rPr>
              <a:t>Low, non-contacting</a:t>
            </a:r>
          </a:p>
        </p:txBody>
      </p:sp>
      <p:sp>
        <p:nvSpPr>
          <p:cNvPr id="33" name="Rectangle 25">
            <a:extLst>
              <a:ext uri="{FF2B5EF4-FFF2-40B4-BE49-F238E27FC236}">
                <a16:creationId xmlns:a16="http://schemas.microsoft.com/office/drawing/2014/main" id="{86379558-1061-4CD5-A7A3-102731FACF1A}"/>
              </a:ext>
            </a:extLst>
          </p:cNvPr>
          <p:cNvSpPr>
            <a:spLocks noChangeArrowheads="1"/>
          </p:cNvSpPr>
          <p:nvPr/>
        </p:nvSpPr>
        <p:spPr bwMode="auto">
          <a:xfrm>
            <a:off x="6338888" y="3309558"/>
            <a:ext cx="1541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ea typeface="宋体" panose="02010600030101010101" pitchFamily="2" charset="-122"/>
              </a:rPr>
              <a:t>Low, non-contacting</a:t>
            </a:r>
          </a:p>
        </p:txBody>
      </p:sp>
      <p:sp>
        <p:nvSpPr>
          <p:cNvPr id="34" name="Rectangle 26">
            <a:extLst>
              <a:ext uri="{FF2B5EF4-FFF2-40B4-BE49-F238E27FC236}">
                <a16:creationId xmlns:a16="http://schemas.microsoft.com/office/drawing/2014/main" id="{31F2F276-E00F-47EC-BEB4-0B8C818E4DA8}"/>
              </a:ext>
            </a:extLst>
          </p:cNvPr>
          <p:cNvSpPr>
            <a:spLocks noChangeArrowheads="1"/>
          </p:cNvSpPr>
          <p:nvPr/>
        </p:nvSpPr>
        <p:spPr bwMode="auto">
          <a:xfrm>
            <a:off x="3101976" y="772566"/>
            <a:ext cx="15636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zh-CN" altLang="en-US" sz="1200" dirty="0">
                <a:ea typeface="宋体" panose="02010600030101010101" pitchFamily="2" charset="-122"/>
              </a:rPr>
              <a:t>刷洗</a:t>
            </a:r>
            <a:endParaRPr lang="en-GB" altLang="zh-CN" sz="1200" dirty="0">
              <a:ea typeface="宋体" panose="02010600030101010101" pitchFamily="2" charset="-122"/>
            </a:endParaRPr>
          </a:p>
        </p:txBody>
      </p:sp>
      <p:sp>
        <p:nvSpPr>
          <p:cNvPr id="35" name="Rectangle 27">
            <a:extLst>
              <a:ext uri="{FF2B5EF4-FFF2-40B4-BE49-F238E27FC236}">
                <a16:creationId xmlns:a16="http://schemas.microsoft.com/office/drawing/2014/main" id="{54DF8320-5A66-4C9F-8561-4F84F7E52602}"/>
              </a:ext>
            </a:extLst>
          </p:cNvPr>
          <p:cNvSpPr>
            <a:spLocks noChangeArrowheads="1"/>
          </p:cNvSpPr>
          <p:nvPr/>
        </p:nvSpPr>
        <p:spPr bwMode="auto">
          <a:xfrm>
            <a:off x="4716463" y="772566"/>
            <a:ext cx="1563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zh-CN" altLang="en-US" sz="1200" dirty="0">
                <a:ea typeface="宋体" panose="02010600030101010101" pitchFamily="2" charset="-122"/>
              </a:rPr>
              <a:t>无刷直流</a:t>
            </a:r>
            <a:endParaRPr lang="en-GB" altLang="zh-CN" sz="1200" dirty="0">
              <a:ea typeface="宋体" panose="02010600030101010101" pitchFamily="2" charset="-122"/>
            </a:endParaRPr>
          </a:p>
        </p:txBody>
      </p:sp>
      <p:sp>
        <p:nvSpPr>
          <p:cNvPr id="36" name="Rectangle 28">
            <a:extLst>
              <a:ext uri="{FF2B5EF4-FFF2-40B4-BE49-F238E27FC236}">
                <a16:creationId xmlns:a16="http://schemas.microsoft.com/office/drawing/2014/main" id="{2FAE008E-5BA1-4953-8079-A09AF0E6283B}"/>
              </a:ext>
            </a:extLst>
          </p:cNvPr>
          <p:cNvSpPr>
            <a:spLocks noChangeArrowheads="1"/>
          </p:cNvSpPr>
          <p:nvPr/>
        </p:nvSpPr>
        <p:spPr bwMode="auto">
          <a:xfrm>
            <a:off x="6326188" y="772566"/>
            <a:ext cx="1566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zh-CN" altLang="en-US" sz="1200" dirty="0">
                <a:ea typeface="宋体" panose="02010600030101010101" pitchFamily="2" charset="-122"/>
              </a:rPr>
              <a:t>无刷交流</a:t>
            </a:r>
            <a:endParaRPr lang="en-GB" altLang="zh-CN" sz="1200" dirty="0">
              <a:ea typeface="宋体" panose="02010600030101010101" pitchFamily="2" charset="-122"/>
            </a:endParaRPr>
          </a:p>
        </p:txBody>
      </p:sp>
      <p:sp>
        <p:nvSpPr>
          <p:cNvPr id="37" name="Line 29">
            <a:extLst>
              <a:ext uri="{FF2B5EF4-FFF2-40B4-BE49-F238E27FC236}">
                <a16:creationId xmlns:a16="http://schemas.microsoft.com/office/drawing/2014/main" id="{C493ADB3-3710-4E06-8208-48586A6F4E0E}"/>
              </a:ext>
            </a:extLst>
          </p:cNvPr>
          <p:cNvSpPr>
            <a:spLocks noChangeShapeType="1"/>
          </p:cNvSpPr>
          <p:nvPr/>
        </p:nvSpPr>
        <p:spPr bwMode="auto">
          <a:xfrm>
            <a:off x="1044576" y="1208171"/>
            <a:ext cx="6840537"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1200"/>
          </a:p>
        </p:txBody>
      </p:sp>
      <p:sp>
        <p:nvSpPr>
          <p:cNvPr id="38" name="Rectangle 30">
            <a:extLst>
              <a:ext uri="{FF2B5EF4-FFF2-40B4-BE49-F238E27FC236}">
                <a16:creationId xmlns:a16="http://schemas.microsoft.com/office/drawing/2014/main" id="{2F0A54D0-2699-4FF8-BBB4-46FA05348F76}"/>
              </a:ext>
            </a:extLst>
          </p:cNvPr>
          <p:cNvSpPr>
            <a:spLocks noChangeArrowheads="1"/>
          </p:cNvSpPr>
          <p:nvPr/>
        </p:nvSpPr>
        <p:spPr bwMode="auto">
          <a:xfrm>
            <a:off x="904876" y="2453442"/>
            <a:ext cx="1903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r" eaLnBrk="1" hangingPunct="1">
              <a:spcBef>
                <a:spcPct val="50000"/>
              </a:spcBef>
            </a:pPr>
            <a:r>
              <a:rPr lang="zh-CN" altLang="en-US" sz="1200" dirty="0">
                <a:solidFill>
                  <a:schemeClr val="accent2"/>
                </a:solidFill>
                <a:ea typeface="宋体" panose="02010600030101010101" pitchFamily="2" charset="-122"/>
              </a:rPr>
              <a:t>故障模式</a:t>
            </a:r>
            <a:endParaRPr lang="en-GB" altLang="zh-CN" sz="1200" dirty="0">
              <a:solidFill>
                <a:schemeClr val="accent2"/>
              </a:solidFill>
              <a:ea typeface="宋体" panose="02010600030101010101" pitchFamily="2" charset="-122"/>
            </a:endParaRPr>
          </a:p>
        </p:txBody>
      </p:sp>
      <p:sp>
        <p:nvSpPr>
          <p:cNvPr id="39" name="Rectangle 31">
            <a:extLst>
              <a:ext uri="{FF2B5EF4-FFF2-40B4-BE49-F238E27FC236}">
                <a16:creationId xmlns:a16="http://schemas.microsoft.com/office/drawing/2014/main" id="{39D76D90-617D-4F69-AF1F-96345290FF6B}"/>
              </a:ext>
            </a:extLst>
          </p:cNvPr>
          <p:cNvSpPr>
            <a:spLocks noChangeArrowheads="1"/>
          </p:cNvSpPr>
          <p:nvPr/>
        </p:nvSpPr>
        <p:spPr bwMode="auto">
          <a:xfrm>
            <a:off x="3114676" y="2361109"/>
            <a:ext cx="153828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ea typeface="宋体" panose="02010600030101010101" pitchFamily="2" charset="-122"/>
              </a:rPr>
              <a:t>Short circuit has severe effect</a:t>
            </a:r>
          </a:p>
        </p:txBody>
      </p:sp>
      <p:sp>
        <p:nvSpPr>
          <p:cNvPr id="40" name="Rectangle 32">
            <a:extLst>
              <a:ext uri="{FF2B5EF4-FFF2-40B4-BE49-F238E27FC236}">
                <a16:creationId xmlns:a16="http://schemas.microsoft.com/office/drawing/2014/main" id="{18F64913-6A4C-4E46-89D1-4F3DE0CF8966}"/>
              </a:ext>
            </a:extLst>
          </p:cNvPr>
          <p:cNvSpPr>
            <a:spLocks noChangeArrowheads="1"/>
          </p:cNvSpPr>
          <p:nvPr/>
        </p:nvSpPr>
        <p:spPr bwMode="auto">
          <a:xfrm>
            <a:off x="4745038" y="2361109"/>
            <a:ext cx="1506538"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ea typeface="宋体" panose="02010600030101010101" pitchFamily="2" charset="-122"/>
              </a:rPr>
              <a:t>Some short-circuit effects</a:t>
            </a:r>
          </a:p>
        </p:txBody>
      </p:sp>
      <p:sp>
        <p:nvSpPr>
          <p:cNvPr id="41" name="Rectangle 33">
            <a:extLst>
              <a:ext uri="{FF2B5EF4-FFF2-40B4-BE49-F238E27FC236}">
                <a16:creationId xmlns:a16="http://schemas.microsoft.com/office/drawing/2014/main" id="{596A8F81-4DED-4562-AF84-D79B1CC1A6B9}"/>
              </a:ext>
            </a:extLst>
          </p:cNvPr>
          <p:cNvSpPr>
            <a:spLocks noChangeArrowheads="1"/>
          </p:cNvSpPr>
          <p:nvPr/>
        </p:nvSpPr>
        <p:spPr bwMode="auto">
          <a:xfrm>
            <a:off x="6338888" y="2361109"/>
            <a:ext cx="1487488"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dirty="0">
                <a:ea typeface="宋体" panose="02010600030101010101" pitchFamily="2" charset="-122"/>
              </a:rPr>
              <a:t>Some short-circuit effects</a:t>
            </a:r>
          </a:p>
        </p:txBody>
      </p:sp>
      <p:sp>
        <p:nvSpPr>
          <p:cNvPr id="42" name="Rectangle 34">
            <a:extLst>
              <a:ext uri="{FF2B5EF4-FFF2-40B4-BE49-F238E27FC236}">
                <a16:creationId xmlns:a16="http://schemas.microsoft.com/office/drawing/2014/main" id="{603CC0AB-310B-4963-8638-E53B17106A76}"/>
              </a:ext>
            </a:extLst>
          </p:cNvPr>
          <p:cNvSpPr>
            <a:spLocks noChangeArrowheads="1"/>
          </p:cNvSpPr>
          <p:nvPr/>
        </p:nvSpPr>
        <p:spPr bwMode="auto">
          <a:xfrm>
            <a:off x="904876" y="3636780"/>
            <a:ext cx="1903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r" eaLnBrk="1" hangingPunct="1">
              <a:spcBef>
                <a:spcPct val="50000"/>
              </a:spcBef>
            </a:pPr>
            <a:r>
              <a:rPr lang="zh-CN" altLang="en-US" sz="1200" dirty="0">
                <a:solidFill>
                  <a:schemeClr val="hlink"/>
                </a:solidFill>
                <a:ea typeface="宋体" panose="02010600030101010101" pitchFamily="2" charset="-122"/>
              </a:rPr>
              <a:t>波纹</a:t>
            </a:r>
            <a:r>
              <a:rPr lang="en-GB" altLang="zh-CN" sz="1200" dirty="0">
                <a:solidFill>
                  <a:schemeClr val="hlink"/>
                </a:solidFill>
                <a:ea typeface="宋体" panose="02010600030101010101" pitchFamily="2" charset="-122"/>
              </a:rPr>
              <a:t>Ripple</a:t>
            </a:r>
          </a:p>
        </p:txBody>
      </p:sp>
      <p:sp>
        <p:nvSpPr>
          <p:cNvPr id="43" name="Rectangle 35">
            <a:extLst>
              <a:ext uri="{FF2B5EF4-FFF2-40B4-BE49-F238E27FC236}">
                <a16:creationId xmlns:a16="http://schemas.microsoft.com/office/drawing/2014/main" id="{EF02837B-F285-444B-A416-0E898DF541FF}"/>
              </a:ext>
            </a:extLst>
          </p:cNvPr>
          <p:cNvSpPr>
            <a:spLocks noChangeArrowheads="1"/>
          </p:cNvSpPr>
          <p:nvPr/>
        </p:nvSpPr>
        <p:spPr bwMode="auto">
          <a:xfrm>
            <a:off x="3101976" y="3636780"/>
            <a:ext cx="15636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solidFill>
                  <a:srgbClr val="FFFFFF"/>
                </a:solidFill>
                <a:ea typeface="宋体" panose="02010600030101010101" pitchFamily="2" charset="-122"/>
              </a:rPr>
              <a:t>Good</a:t>
            </a:r>
          </a:p>
        </p:txBody>
      </p:sp>
      <p:sp>
        <p:nvSpPr>
          <p:cNvPr id="44" name="Rectangle 36">
            <a:extLst>
              <a:ext uri="{FF2B5EF4-FFF2-40B4-BE49-F238E27FC236}">
                <a16:creationId xmlns:a16="http://schemas.microsoft.com/office/drawing/2014/main" id="{3DDEB86F-26C0-417B-A265-4C1D1397BD2A}"/>
              </a:ext>
            </a:extLst>
          </p:cNvPr>
          <p:cNvSpPr>
            <a:spLocks noChangeArrowheads="1"/>
          </p:cNvSpPr>
          <p:nvPr/>
        </p:nvSpPr>
        <p:spPr bwMode="auto">
          <a:xfrm>
            <a:off x="4729163" y="3636780"/>
            <a:ext cx="15382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a:solidFill>
                  <a:schemeClr val="tx2"/>
                </a:solidFill>
                <a:ea typeface="宋体" panose="02010600030101010101" pitchFamily="2" charset="-122"/>
              </a:rPr>
              <a:t>Poor</a:t>
            </a:r>
          </a:p>
        </p:txBody>
      </p:sp>
      <p:sp>
        <p:nvSpPr>
          <p:cNvPr id="45" name="Rectangle 37">
            <a:extLst>
              <a:ext uri="{FF2B5EF4-FFF2-40B4-BE49-F238E27FC236}">
                <a16:creationId xmlns:a16="http://schemas.microsoft.com/office/drawing/2014/main" id="{EC4B9139-CB88-4FB0-8CD9-842B20BFCF31}"/>
              </a:ext>
            </a:extLst>
          </p:cNvPr>
          <p:cNvSpPr>
            <a:spLocks noChangeArrowheads="1"/>
          </p:cNvSpPr>
          <p:nvPr/>
        </p:nvSpPr>
        <p:spPr bwMode="auto">
          <a:xfrm>
            <a:off x="6338888" y="3636780"/>
            <a:ext cx="1541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100" tIns="38100" rIns="38100" bIns="38100"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eaLnBrk="1" hangingPunct="1">
              <a:spcBef>
                <a:spcPct val="50000"/>
              </a:spcBef>
            </a:pPr>
            <a:r>
              <a:rPr lang="en-GB" altLang="zh-CN" sz="1200" b="0">
                <a:solidFill>
                  <a:schemeClr val="accent2"/>
                </a:solidFill>
                <a:ea typeface="宋体" panose="02010600030101010101" pitchFamily="2" charset="-122"/>
              </a:rPr>
              <a:t>Very Good</a:t>
            </a:r>
          </a:p>
        </p:txBody>
      </p:sp>
      <p:sp>
        <p:nvSpPr>
          <p:cNvPr id="46" name="Rectangle 38">
            <a:extLst>
              <a:ext uri="{FF2B5EF4-FFF2-40B4-BE49-F238E27FC236}">
                <a16:creationId xmlns:a16="http://schemas.microsoft.com/office/drawing/2014/main" id="{2E183463-3F95-4251-BECF-E38097302B92}"/>
              </a:ext>
            </a:extLst>
          </p:cNvPr>
          <p:cNvSpPr>
            <a:spLocks noChangeArrowheads="1"/>
          </p:cNvSpPr>
          <p:nvPr/>
        </p:nvSpPr>
        <p:spPr bwMode="auto">
          <a:xfrm>
            <a:off x="6323013" y="1297071"/>
            <a:ext cx="1566863" cy="2737037"/>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sz="1200">
              <a:ea typeface="宋体" panose="02010600030101010101" pitchFamily="2" charset="-122"/>
            </a:endParaRPr>
          </a:p>
        </p:txBody>
      </p:sp>
    </p:spTree>
    <p:extLst>
      <p:ext uri="{BB962C8B-B14F-4D97-AF65-F5344CB8AC3E}">
        <p14:creationId xmlns:p14="http://schemas.microsoft.com/office/powerpoint/2010/main" val="29891229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40" name="Rectangle 4"/>
          <p:cNvSpPr>
            <a:spLocks noChangeArrowheads="1"/>
          </p:cNvSpPr>
          <p:nvPr>
            <p:custDataLst>
              <p:tags r:id="rId2"/>
            </p:custDataLst>
          </p:nvPr>
        </p:nvSpPr>
        <p:spPr bwMode="auto">
          <a:xfrm>
            <a:off x="1435267" y="1201399"/>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2.</a:t>
            </a:r>
          </a:p>
        </p:txBody>
      </p:sp>
      <p:sp useBgFill="1">
        <p:nvSpPr>
          <p:cNvPr id="14341" name="Rectangle 11">
            <a:hlinkClick r:id="rId32" action="ppaction://hlinksldjump"/>
          </p:cNvPr>
          <p:cNvSpPr>
            <a:spLocks noChangeArrowheads="1"/>
          </p:cNvSpPr>
          <p:nvPr>
            <p:custDataLst>
              <p:tags r:id="rId3"/>
            </p:custDataLst>
          </p:nvPr>
        </p:nvSpPr>
        <p:spPr bwMode="auto">
          <a:xfrm>
            <a:off x="1989668" y="1201399"/>
            <a:ext cx="5994400" cy="216000"/>
          </a:xfrm>
          <a:prstGeom prst="rect">
            <a:avLst/>
          </a:prstGeom>
          <a:noFill/>
        </p:spPr>
        <p:txBody>
          <a:bodyPr wrap="square" lIns="0" tIns="0" rIns="0" bIns="0" rtlCol="0" anchor="ctr" anchorCtr="0">
            <a:noAutofit/>
          </a:bodyPr>
          <a:lstStyle/>
          <a:p>
            <a:r>
              <a:rPr lang="en-US" altLang="zh-CN" sz="1200" dirty="0">
                <a:solidFill>
                  <a:schemeClr val="bg1"/>
                </a:solidFill>
                <a:ea typeface="Tahoma" charset="0"/>
                <a:cs typeface="Tahoma" charset="0"/>
              </a:rPr>
              <a:t>CD Gen2 Motor</a:t>
            </a:r>
          </a:p>
        </p:txBody>
      </p:sp>
      <p:sp useBgFill="1">
        <p:nvSpPr>
          <p:cNvPr id="14342" name="Rectangle 5"/>
          <p:cNvSpPr>
            <a:spLocks noChangeArrowheads="1"/>
          </p:cNvSpPr>
          <p:nvPr>
            <p:custDataLst>
              <p:tags r:id="rId4"/>
            </p:custDataLst>
          </p:nvPr>
        </p:nvSpPr>
        <p:spPr bwMode="auto">
          <a:xfrm>
            <a:off x="1435267" y="1525399"/>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3.</a:t>
            </a:r>
          </a:p>
        </p:txBody>
      </p:sp>
      <p:sp useBgFill="1">
        <p:nvSpPr>
          <p:cNvPr id="14343" name="Rectangle 12">
            <a:hlinkClick r:id="rId33" action="ppaction://hlinksldjump"/>
          </p:cNvPr>
          <p:cNvSpPr>
            <a:spLocks noChangeArrowheads="1"/>
          </p:cNvSpPr>
          <p:nvPr>
            <p:custDataLst>
              <p:tags r:id="rId5"/>
            </p:custDataLst>
          </p:nvPr>
        </p:nvSpPr>
        <p:spPr bwMode="auto">
          <a:xfrm>
            <a:off x="1989668" y="1525399"/>
            <a:ext cx="5994400" cy="216000"/>
          </a:xfrm>
          <a:prstGeom prst="rect">
            <a:avLst/>
          </a:prstGeom>
          <a:noFill/>
        </p:spPr>
        <p:txBody>
          <a:bodyPr wrap="square" lIns="0" tIns="0" rIns="0" bIns="0" rtlCol="0" anchor="ctr" anchorCtr="0">
            <a:noAutofit/>
          </a:bodyPr>
          <a:lstStyle/>
          <a:p>
            <a:r>
              <a:rPr lang="en-US" altLang="zh-CN" sz="1200" dirty="0">
                <a:solidFill>
                  <a:schemeClr val="bg1"/>
                </a:solidFill>
                <a:ea typeface="Tahoma" charset="0"/>
                <a:cs typeface="Tahoma" charset="0"/>
              </a:rPr>
              <a:t>BD Gen1 Motor</a:t>
            </a:r>
          </a:p>
        </p:txBody>
      </p:sp>
      <p:sp useBgFill="1">
        <p:nvSpPr>
          <p:cNvPr id="14344" name="Rectangle 6"/>
          <p:cNvSpPr>
            <a:spLocks noChangeArrowheads="1"/>
          </p:cNvSpPr>
          <p:nvPr>
            <p:custDataLst>
              <p:tags r:id="rId6"/>
            </p:custDataLst>
          </p:nvPr>
        </p:nvSpPr>
        <p:spPr bwMode="auto">
          <a:xfrm>
            <a:off x="1435267" y="1849399"/>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4.</a:t>
            </a:r>
          </a:p>
        </p:txBody>
      </p:sp>
      <p:sp useBgFill="1">
        <p:nvSpPr>
          <p:cNvPr id="14345" name="Rectangle 13">
            <a:hlinkClick r:id="rId34" action="ppaction://hlinksldjump"/>
          </p:cNvPr>
          <p:cNvSpPr>
            <a:spLocks noChangeArrowheads="1"/>
          </p:cNvSpPr>
          <p:nvPr>
            <p:custDataLst>
              <p:tags r:id="rId7"/>
            </p:custDataLst>
          </p:nvPr>
        </p:nvSpPr>
        <p:spPr bwMode="auto">
          <a:xfrm>
            <a:off x="1989668" y="1849399"/>
            <a:ext cx="5994400" cy="216000"/>
          </a:xfrm>
          <a:prstGeom prst="rect">
            <a:avLst/>
          </a:prstGeom>
          <a:noFill/>
        </p:spPr>
        <p:txBody>
          <a:bodyPr wrap="square" lIns="0" tIns="0" rIns="0" bIns="0" rtlCol="0" anchor="ctr" anchorCtr="0">
            <a:noAutofit/>
          </a:bodyPr>
          <a:lstStyle/>
          <a:p>
            <a:r>
              <a:rPr lang="en-US" altLang="zh-CN" sz="1200" dirty="0">
                <a:solidFill>
                  <a:schemeClr val="bg1"/>
                </a:solidFill>
                <a:ea typeface="Tahoma" charset="0"/>
                <a:cs typeface="Tahoma" charset="0"/>
              </a:rPr>
              <a:t>CD Gen3 Motor</a:t>
            </a:r>
          </a:p>
        </p:txBody>
      </p:sp>
      <p:sp useBgFill="1">
        <p:nvSpPr>
          <p:cNvPr id="14350" name="Rectangle 3"/>
          <p:cNvSpPr>
            <a:spLocks noChangeArrowheads="1"/>
          </p:cNvSpPr>
          <p:nvPr>
            <p:custDataLst>
              <p:tags r:id="rId8"/>
            </p:custDataLst>
          </p:nvPr>
        </p:nvSpPr>
        <p:spPr bwMode="auto">
          <a:xfrm>
            <a:off x="1435267" y="877399"/>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1.</a:t>
            </a:r>
          </a:p>
        </p:txBody>
      </p:sp>
      <p:sp useBgFill="1">
        <p:nvSpPr>
          <p:cNvPr id="14351" name="Rectangle 16">
            <a:hlinkClick r:id="rId35" action="ppaction://hlinksldjump"/>
          </p:cNvPr>
          <p:cNvSpPr>
            <a:spLocks noChangeArrowheads="1"/>
          </p:cNvSpPr>
          <p:nvPr>
            <p:custDataLst>
              <p:tags r:id="rId9"/>
            </p:custDataLst>
          </p:nvPr>
        </p:nvSpPr>
        <p:spPr bwMode="auto">
          <a:xfrm>
            <a:off x="1989668" y="877399"/>
            <a:ext cx="5994400" cy="216000"/>
          </a:xfrm>
          <a:prstGeom prst="rect">
            <a:avLst/>
          </a:prstGeom>
          <a:noFill/>
        </p:spPr>
        <p:txBody>
          <a:bodyPr wrap="square" lIns="0" tIns="0" rIns="0" bIns="0" rtlCol="0" anchor="ctr" anchorCtr="0">
            <a:noAutofit/>
          </a:bodyPr>
          <a:lstStyle/>
          <a:p>
            <a:r>
              <a:rPr lang="zh-CN" altLang="en-US" sz="1200" dirty="0">
                <a:solidFill>
                  <a:schemeClr val="bg1"/>
                </a:solidFill>
                <a:ea typeface="Tahoma" charset="0"/>
                <a:cs typeface="Tahoma" charset="0"/>
              </a:rPr>
              <a:t>电机概述</a:t>
            </a:r>
            <a:endParaRPr lang="en-US" altLang="zh-CN" sz="1200" dirty="0">
              <a:solidFill>
                <a:schemeClr val="bg1"/>
              </a:solidFill>
              <a:ea typeface="Tahoma" charset="0"/>
              <a:cs typeface="Tahoma" charset="0"/>
            </a:endParaRPr>
          </a:p>
        </p:txBody>
      </p:sp>
      <p:sp useBgFill="1">
        <p:nvSpPr>
          <p:cNvPr id="14356" name="Rectangle 3" hidden="1"/>
          <p:cNvSpPr>
            <a:spLocks noChangeArrowheads="1"/>
          </p:cNvSpPr>
          <p:nvPr>
            <p:custDataLst>
              <p:tags r:id="rId10"/>
            </p:custDataLst>
          </p:nvPr>
        </p:nvSpPr>
        <p:spPr bwMode="auto">
          <a:xfrm>
            <a:off x="360001" y="4428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11"/>
            </p:custDataLst>
          </p:nvPr>
        </p:nvSpPr>
        <p:spPr bwMode="auto">
          <a:xfrm>
            <a:off x="914401" y="4428001"/>
            <a:ext cx="7869601" cy="216000"/>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12"/>
            </p:custDataLst>
          </p:nvPr>
        </p:nvSpPr>
        <p:spPr bwMode="auto">
          <a:xfrm>
            <a:off x="360001" y="4104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13"/>
            </p:custDataLst>
          </p:nvPr>
        </p:nvSpPr>
        <p:spPr bwMode="auto">
          <a:xfrm>
            <a:off x="914401" y="4104001"/>
            <a:ext cx="7869601" cy="216000"/>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14"/>
            </p:custDataLst>
          </p:nvPr>
        </p:nvSpPr>
        <p:spPr bwMode="auto">
          <a:xfrm>
            <a:off x="360001" y="3780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15"/>
            </p:custDataLst>
          </p:nvPr>
        </p:nvSpPr>
        <p:spPr bwMode="auto">
          <a:xfrm>
            <a:off x="914401" y="3780001"/>
            <a:ext cx="7869601" cy="216000"/>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16"/>
            </p:custDataLst>
          </p:nvPr>
        </p:nvSpPr>
        <p:spPr bwMode="auto">
          <a:xfrm>
            <a:off x="360001" y="3456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17"/>
            </p:custDataLst>
          </p:nvPr>
        </p:nvSpPr>
        <p:spPr bwMode="auto">
          <a:xfrm>
            <a:off x="914401" y="3456001"/>
            <a:ext cx="7869601" cy="216000"/>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9" name="Titel 11"/>
          <p:cNvSpPr txBox="1">
            <a:spLocks/>
          </p:cNvSpPr>
          <p:nvPr/>
        </p:nvSpPr>
        <p:spPr>
          <a:xfrm>
            <a:off x="360363" y="144001"/>
            <a:ext cx="8424000" cy="594000"/>
          </a:xfrm>
          <a:prstGeom prst="rect">
            <a:avLst/>
          </a:prstGeom>
        </p:spPr>
        <p:txBody>
          <a:bodyPr lIns="0" tIns="0" rIns="0" bIns="0"/>
          <a:lstStyle>
            <a:lvl1pPr algn="l" rtl="0" eaLnBrk="1" fontAlgn="base" hangingPunct="1">
              <a:lnSpc>
                <a:spcPts val="2400"/>
              </a:lnSpc>
              <a:spcBef>
                <a:spcPct val="0"/>
              </a:spcBef>
              <a:spcAft>
                <a:spcPct val="0"/>
              </a:spcAft>
              <a:defRPr sz="2000" b="1" baseline="0">
                <a:solidFill>
                  <a:schemeClr val="tx2"/>
                </a:solidFill>
                <a:latin typeface="Tahoma" panose="020B0604030504040204" pitchFamily="34" charset="0"/>
                <a:ea typeface="+mj-ea"/>
                <a:cs typeface="Tahoma" panose="020B0604030504040204" pitchFamily="34" charset="0"/>
              </a:defRPr>
            </a:lvl1pPr>
            <a:lvl2pPr algn="l" rtl="0" eaLnBrk="1" fontAlgn="base" hangingPunct="1">
              <a:lnSpc>
                <a:spcPts val="2799"/>
              </a:lnSpc>
              <a:spcBef>
                <a:spcPct val="0"/>
              </a:spcBef>
              <a:spcAft>
                <a:spcPct val="0"/>
              </a:spcAft>
              <a:defRPr sz="2600">
                <a:solidFill>
                  <a:schemeClr val="tx1"/>
                </a:solidFill>
                <a:latin typeface="Tahoma" charset="0"/>
              </a:defRPr>
            </a:lvl2pPr>
            <a:lvl3pPr algn="l" rtl="0" eaLnBrk="1" fontAlgn="base" hangingPunct="1">
              <a:lnSpc>
                <a:spcPts val="2799"/>
              </a:lnSpc>
              <a:spcBef>
                <a:spcPct val="0"/>
              </a:spcBef>
              <a:spcAft>
                <a:spcPct val="0"/>
              </a:spcAft>
              <a:defRPr sz="2600">
                <a:solidFill>
                  <a:schemeClr val="tx1"/>
                </a:solidFill>
                <a:latin typeface="Tahoma" charset="0"/>
              </a:defRPr>
            </a:lvl3pPr>
            <a:lvl4pPr algn="l" rtl="0" eaLnBrk="1" fontAlgn="base" hangingPunct="1">
              <a:lnSpc>
                <a:spcPts val="2799"/>
              </a:lnSpc>
              <a:spcBef>
                <a:spcPct val="0"/>
              </a:spcBef>
              <a:spcAft>
                <a:spcPct val="0"/>
              </a:spcAft>
              <a:defRPr sz="2600">
                <a:solidFill>
                  <a:schemeClr val="tx1"/>
                </a:solidFill>
                <a:latin typeface="Tahoma" charset="0"/>
              </a:defRPr>
            </a:lvl4pPr>
            <a:lvl5pPr algn="l" rtl="0" eaLnBrk="1" fontAlgn="base" hangingPunct="1">
              <a:lnSpc>
                <a:spcPts val="2799"/>
              </a:lnSpc>
              <a:spcBef>
                <a:spcPct val="0"/>
              </a:spcBef>
              <a:spcAft>
                <a:spcPct val="0"/>
              </a:spcAft>
              <a:defRPr sz="2600">
                <a:solidFill>
                  <a:schemeClr val="tx1"/>
                </a:solidFill>
                <a:latin typeface="Tahoma" charset="0"/>
              </a:defRPr>
            </a:lvl5pPr>
            <a:lvl6pPr marL="457148" algn="l" rtl="0" eaLnBrk="1" fontAlgn="base" hangingPunct="1">
              <a:lnSpc>
                <a:spcPts val="2799"/>
              </a:lnSpc>
              <a:spcBef>
                <a:spcPct val="0"/>
              </a:spcBef>
              <a:spcAft>
                <a:spcPct val="0"/>
              </a:spcAft>
              <a:defRPr sz="2600">
                <a:solidFill>
                  <a:schemeClr val="tx1"/>
                </a:solidFill>
                <a:latin typeface="Tahoma" charset="0"/>
              </a:defRPr>
            </a:lvl6pPr>
            <a:lvl7pPr marL="914296" algn="l" rtl="0" eaLnBrk="1" fontAlgn="base" hangingPunct="1">
              <a:lnSpc>
                <a:spcPts val="2799"/>
              </a:lnSpc>
              <a:spcBef>
                <a:spcPct val="0"/>
              </a:spcBef>
              <a:spcAft>
                <a:spcPct val="0"/>
              </a:spcAft>
              <a:defRPr sz="2600">
                <a:solidFill>
                  <a:schemeClr val="tx1"/>
                </a:solidFill>
                <a:latin typeface="Tahoma" charset="0"/>
              </a:defRPr>
            </a:lvl7pPr>
            <a:lvl8pPr marL="1371444" algn="l" rtl="0" eaLnBrk="1" fontAlgn="base" hangingPunct="1">
              <a:lnSpc>
                <a:spcPts val="2799"/>
              </a:lnSpc>
              <a:spcBef>
                <a:spcPct val="0"/>
              </a:spcBef>
              <a:spcAft>
                <a:spcPct val="0"/>
              </a:spcAft>
              <a:defRPr sz="2600">
                <a:solidFill>
                  <a:schemeClr val="tx1"/>
                </a:solidFill>
                <a:latin typeface="Tahoma" charset="0"/>
              </a:defRPr>
            </a:lvl8pPr>
            <a:lvl9pPr marL="1828592" algn="l" rtl="0" eaLnBrk="1" fontAlgn="base" hangingPunct="1">
              <a:lnSpc>
                <a:spcPts val="2799"/>
              </a:lnSpc>
              <a:spcBef>
                <a:spcPct val="0"/>
              </a:spcBef>
              <a:spcAft>
                <a:spcPct val="0"/>
              </a:spcAft>
              <a:defRPr sz="2600">
                <a:solidFill>
                  <a:schemeClr val="tx1"/>
                </a:solidFill>
                <a:latin typeface="Tahoma" charset="0"/>
              </a:defRPr>
            </a:lvl9pPr>
          </a:lstStyle>
          <a:p>
            <a:r>
              <a:rPr lang="zh-CN" altLang="en-US" kern="0" dirty="0">
                <a:solidFill>
                  <a:schemeClr val="bg1"/>
                </a:solidFill>
              </a:rPr>
              <a:t>议程</a:t>
            </a:r>
            <a:endParaRPr lang="en-US" kern="0" dirty="0">
              <a:solidFill>
                <a:schemeClr val="bg1"/>
              </a:solidFill>
            </a:endParaRPr>
          </a:p>
        </p:txBody>
      </p:sp>
      <p:sp>
        <p:nvSpPr>
          <p:cNvPr id="25" name="Fußzeilenplatzhalter 2">
            <a:extLst>
              <a:ext uri="{FF2B5EF4-FFF2-40B4-BE49-F238E27FC236}">
                <a16:creationId xmlns:a16="http://schemas.microsoft.com/office/drawing/2014/main" id="{E3075D8B-BAE4-449C-9DE0-9E0EBA13D197}"/>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dirty="0"/>
          </a:p>
        </p:txBody>
      </p:sp>
      <p:sp useBgFill="1">
        <p:nvSpPr>
          <p:cNvPr id="27" name="Rectangle 6">
            <a:extLst>
              <a:ext uri="{FF2B5EF4-FFF2-40B4-BE49-F238E27FC236}">
                <a16:creationId xmlns:a16="http://schemas.microsoft.com/office/drawing/2014/main" id="{F7C8A5C4-D47F-4FB6-AAAC-6BDBF49F16D7}"/>
              </a:ext>
            </a:extLst>
          </p:cNvPr>
          <p:cNvSpPr>
            <a:spLocks noChangeArrowheads="1"/>
          </p:cNvSpPr>
          <p:nvPr>
            <p:custDataLst>
              <p:tags r:id="rId18"/>
            </p:custDataLst>
          </p:nvPr>
        </p:nvSpPr>
        <p:spPr bwMode="auto">
          <a:xfrm>
            <a:off x="1433987" y="2170847"/>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5.</a:t>
            </a:r>
          </a:p>
        </p:txBody>
      </p:sp>
      <p:sp useBgFill="1">
        <p:nvSpPr>
          <p:cNvPr id="28" name="Rectangle 13">
            <a:hlinkClick r:id="rId34" action="ppaction://hlinksldjump"/>
            <a:extLst>
              <a:ext uri="{FF2B5EF4-FFF2-40B4-BE49-F238E27FC236}">
                <a16:creationId xmlns:a16="http://schemas.microsoft.com/office/drawing/2014/main" id="{2ADD1AA6-9E6B-4B74-842C-D4C33F6FCFBB}"/>
              </a:ext>
            </a:extLst>
          </p:cNvPr>
          <p:cNvSpPr>
            <a:spLocks noChangeArrowheads="1"/>
          </p:cNvSpPr>
          <p:nvPr>
            <p:custDataLst>
              <p:tags r:id="rId19"/>
            </p:custDataLst>
          </p:nvPr>
        </p:nvSpPr>
        <p:spPr bwMode="auto">
          <a:xfrm>
            <a:off x="1988388" y="2170847"/>
            <a:ext cx="5994400" cy="216000"/>
          </a:xfrm>
          <a:prstGeom prst="rect">
            <a:avLst/>
          </a:prstGeom>
          <a:noFill/>
        </p:spPr>
        <p:txBody>
          <a:bodyPr wrap="square" lIns="0" tIns="0" rIns="0" bIns="0" rtlCol="0" anchor="ctr" anchorCtr="0">
            <a:noAutofit/>
          </a:bodyPr>
          <a:lstStyle/>
          <a:p>
            <a:r>
              <a:rPr lang="en-US" altLang="zh-CN" sz="1200" dirty="0">
                <a:solidFill>
                  <a:schemeClr val="bg1"/>
                </a:solidFill>
                <a:ea typeface="Tahoma" charset="0"/>
                <a:cs typeface="Tahoma" charset="0"/>
              </a:rPr>
              <a:t>BD Gen3 Motor</a:t>
            </a:r>
          </a:p>
        </p:txBody>
      </p:sp>
      <p:sp useBgFill="1">
        <p:nvSpPr>
          <p:cNvPr id="22" name="Rectangle 4">
            <a:extLst>
              <a:ext uri="{FF2B5EF4-FFF2-40B4-BE49-F238E27FC236}">
                <a16:creationId xmlns:a16="http://schemas.microsoft.com/office/drawing/2014/main" id="{F1EB64C8-5106-445D-9C40-107D29A7B9CC}"/>
              </a:ext>
            </a:extLst>
          </p:cNvPr>
          <p:cNvSpPr>
            <a:spLocks noChangeArrowheads="1"/>
          </p:cNvSpPr>
          <p:nvPr>
            <p:custDataLst>
              <p:tags r:id="rId20"/>
            </p:custDataLst>
          </p:nvPr>
        </p:nvSpPr>
        <p:spPr bwMode="auto">
          <a:xfrm>
            <a:off x="1436909" y="2488923"/>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zh-CN" sz="2000" b="1" kern="0" dirty="0">
                <a:solidFill>
                  <a:schemeClr val="tx2"/>
                </a:solidFill>
                <a:latin typeface="Tahoma" panose="020B0604030504040204" pitchFamily="34" charset="0"/>
                <a:cs typeface="Tahoma" panose="020B0604030504040204" pitchFamily="34" charset="0"/>
              </a:rPr>
              <a:t>6</a:t>
            </a:r>
            <a:r>
              <a:rPr lang="en-US" altLang="de-DE" sz="2000" b="1" kern="0" dirty="0">
                <a:solidFill>
                  <a:schemeClr val="tx2"/>
                </a:solidFill>
                <a:latin typeface="Tahoma" panose="020B0604030504040204" pitchFamily="34" charset="0"/>
                <a:cs typeface="Tahoma" panose="020B0604030504040204" pitchFamily="34" charset="0"/>
              </a:rPr>
              <a:t>.</a:t>
            </a:r>
          </a:p>
        </p:txBody>
      </p:sp>
      <p:sp useBgFill="1">
        <p:nvSpPr>
          <p:cNvPr id="23" name="Rectangle 11">
            <a:hlinkClick r:id="rId32" action="ppaction://hlinksldjump"/>
            <a:extLst>
              <a:ext uri="{FF2B5EF4-FFF2-40B4-BE49-F238E27FC236}">
                <a16:creationId xmlns:a16="http://schemas.microsoft.com/office/drawing/2014/main" id="{7772D270-E5BC-42A4-AF4D-53F05F10CE01}"/>
              </a:ext>
            </a:extLst>
          </p:cNvPr>
          <p:cNvSpPr>
            <a:spLocks noChangeArrowheads="1"/>
          </p:cNvSpPr>
          <p:nvPr>
            <p:custDataLst>
              <p:tags r:id="rId21"/>
            </p:custDataLst>
          </p:nvPr>
        </p:nvSpPr>
        <p:spPr bwMode="auto">
          <a:xfrm>
            <a:off x="1991310" y="2488923"/>
            <a:ext cx="5994400" cy="216000"/>
          </a:xfrm>
          <a:prstGeom prst="rect">
            <a:avLst/>
          </a:prstGeom>
          <a:noFill/>
        </p:spPr>
        <p:txBody>
          <a:bodyPr wrap="square" lIns="0" tIns="0" rIns="0" bIns="0" rtlCol="0" anchor="ctr" anchorCtr="0">
            <a:noAutofit/>
          </a:bodyPr>
          <a:lstStyle/>
          <a:p>
            <a:r>
              <a:rPr lang="en-US" altLang="zh-CN" sz="1200" dirty="0" err="1">
                <a:solidFill>
                  <a:schemeClr val="bg1"/>
                </a:solidFill>
                <a:ea typeface="Tahoma" charset="0"/>
                <a:cs typeface="Tahoma" charset="0"/>
              </a:rPr>
              <a:t>iCD</a:t>
            </a:r>
            <a:r>
              <a:rPr lang="en-US" altLang="zh-CN" sz="1200" dirty="0">
                <a:solidFill>
                  <a:schemeClr val="bg1"/>
                </a:solidFill>
                <a:ea typeface="Tahoma" charset="0"/>
                <a:cs typeface="Tahoma" charset="0"/>
              </a:rPr>
              <a:t> Motor</a:t>
            </a:r>
          </a:p>
        </p:txBody>
      </p:sp>
      <p:sp useBgFill="1">
        <p:nvSpPr>
          <p:cNvPr id="24" name="Rectangle 5">
            <a:extLst>
              <a:ext uri="{FF2B5EF4-FFF2-40B4-BE49-F238E27FC236}">
                <a16:creationId xmlns:a16="http://schemas.microsoft.com/office/drawing/2014/main" id="{7AE17420-ABBA-4A07-8346-6364154DC9BE}"/>
              </a:ext>
            </a:extLst>
          </p:cNvPr>
          <p:cNvSpPr>
            <a:spLocks noChangeArrowheads="1"/>
          </p:cNvSpPr>
          <p:nvPr>
            <p:custDataLst>
              <p:tags r:id="rId22"/>
            </p:custDataLst>
          </p:nvPr>
        </p:nvSpPr>
        <p:spPr bwMode="auto">
          <a:xfrm>
            <a:off x="1436909" y="2812923"/>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zh-CN" sz="2000" b="1" kern="0" dirty="0">
                <a:solidFill>
                  <a:schemeClr val="tx2"/>
                </a:solidFill>
                <a:latin typeface="Tahoma" panose="020B0604030504040204" pitchFamily="34" charset="0"/>
                <a:cs typeface="Tahoma" panose="020B0604030504040204" pitchFamily="34" charset="0"/>
              </a:rPr>
              <a:t>7</a:t>
            </a:r>
            <a:r>
              <a:rPr lang="en-US" altLang="de-DE" sz="2000" b="1" kern="0" dirty="0">
                <a:solidFill>
                  <a:schemeClr val="tx2"/>
                </a:solidFill>
                <a:latin typeface="Tahoma" panose="020B0604030504040204" pitchFamily="34" charset="0"/>
                <a:cs typeface="Tahoma" panose="020B0604030504040204" pitchFamily="34" charset="0"/>
              </a:rPr>
              <a:t>.</a:t>
            </a:r>
          </a:p>
        </p:txBody>
      </p:sp>
      <p:sp useBgFill="1">
        <p:nvSpPr>
          <p:cNvPr id="26" name="Rectangle 12">
            <a:hlinkClick r:id="rId33" action="ppaction://hlinksldjump"/>
            <a:extLst>
              <a:ext uri="{FF2B5EF4-FFF2-40B4-BE49-F238E27FC236}">
                <a16:creationId xmlns:a16="http://schemas.microsoft.com/office/drawing/2014/main" id="{8D3092BC-1195-415A-B768-6EC1748EBFE6}"/>
              </a:ext>
            </a:extLst>
          </p:cNvPr>
          <p:cNvSpPr>
            <a:spLocks noChangeArrowheads="1"/>
          </p:cNvSpPr>
          <p:nvPr>
            <p:custDataLst>
              <p:tags r:id="rId23"/>
            </p:custDataLst>
          </p:nvPr>
        </p:nvSpPr>
        <p:spPr bwMode="auto">
          <a:xfrm>
            <a:off x="1991310" y="2812923"/>
            <a:ext cx="5994400" cy="216000"/>
          </a:xfrm>
          <a:prstGeom prst="rect">
            <a:avLst/>
          </a:prstGeom>
          <a:noFill/>
        </p:spPr>
        <p:txBody>
          <a:bodyPr wrap="square" lIns="0" tIns="0" rIns="0" bIns="0" rtlCol="0" anchor="ctr" anchorCtr="0">
            <a:noAutofit/>
          </a:bodyPr>
          <a:lstStyle/>
          <a:p>
            <a:r>
              <a:rPr lang="en-US" altLang="zh-CN" sz="1200" dirty="0">
                <a:solidFill>
                  <a:schemeClr val="bg1"/>
                </a:solidFill>
                <a:ea typeface="Tahoma" charset="0"/>
                <a:cs typeface="Tahoma" charset="0"/>
              </a:rPr>
              <a:t>BCD Motor</a:t>
            </a:r>
          </a:p>
        </p:txBody>
      </p:sp>
      <p:sp useBgFill="1">
        <p:nvSpPr>
          <p:cNvPr id="30" name="Rectangle 6">
            <a:extLst>
              <a:ext uri="{FF2B5EF4-FFF2-40B4-BE49-F238E27FC236}">
                <a16:creationId xmlns:a16="http://schemas.microsoft.com/office/drawing/2014/main" id="{13AC02D6-5CEC-44C5-B088-A95C02D3C487}"/>
              </a:ext>
            </a:extLst>
          </p:cNvPr>
          <p:cNvSpPr>
            <a:spLocks noChangeArrowheads="1"/>
          </p:cNvSpPr>
          <p:nvPr>
            <p:custDataLst>
              <p:tags r:id="rId24"/>
            </p:custDataLst>
          </p:nvPr>
        </p:nvSpPr>
        <p:spPr bwMode="auto">
          <a:xfrm>
            <a:off x="1436909" y="3136923"/>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zh-CN" sz="2000" b="1" kern="0" dirty="0">
                <a:solidFill>
                  <a:schemeClr val="tx2"/>
                </a:solidFill>
                <a:latin typeface="Tahoma" panose="020B0604030504040204" pitchFamily="34" charset="0"/>
                <a:cs typeface="Tahoma" panose="020B0604030504040204" pitchFamily="34" charset="0"/>
              </a:rPr>
              <a:t>8</a:t>
            </a:r>
            <a:r>
              <a:rPr lang="en-US" altLang="de-DE" sz="2000" b="1" kern="0" dirty="0">
                <a:solidFill>
                  <a:schemeClr val="tx2"/>
                </a:solidFill>
                <a:latin typeface="Tahoma" panose="020B0604030504040204" pitchFamily="34" charset="0"/>
                <a:cs typeface="Tahoma" panose="020B0604030504040204" pitchFamily="34" charset="0"/>
              </a:rPr>
              <a:t>.</a:t>
            </a:r>
          </a:p>
        </p:txBody>
      </p:sp>
      <p:sp useBgFill="1">
        <p:nvSpPr>
          <p:cNvPr id="31" name="Rectangle 13">
            <a:hlinkClick r:id="rId34" action="ppaction://hlinksldjump"/>
            <a:extLst>
              <a:ext uri="{FF2B5EF4-FFF2-40B4-BE49-F238E27FC236}">
                <a16:creationId xmlns:a16="http://schemas.microsoft.com/office/drawing/2014/main" id="{5B51EF4F-3CAB-487C-AFE4-A55FA235C1C7}"/>
              </a:ext>
            </a:extLst>
          </p:cNvPr>
          <p:cNvSpPr>
            <a:spLocks noChangeArrowheads="1"/>
          </p:cNvSpPr>
          <p:nvPr>
            <p:custDataLst>
              <p:tags r:id="rId25"/>
            </p:custDataLst>
          </p:nvPr>
        </p:nvSpPr>
        <p:spPr bwMode="auto">
          <a:xfrm>
            <a:off x="1991310" y="3136923"/>
            <a:ext cx="5994400" cy="216000"/>
          </a:xfrm>
          <a:prstGeom prst="rect">
            <a:avLst/>
          </a:prstGeom>
          <a:noFill/>
        </p:spPr>
        <p:txBody>
          <a:bodyPr wrap="square" lIns="0" tIns="0" rIns="0" bIns="0" rtlCol="0" anchor="ctr" anchorCtr="0">
            <a:noAutofit/>
          </a:bodyPr>
          <a:lstStyle/>
          <a:p>
            <a:r>
              <a:rPr lang="en-US" altLang="zh-CN" sz="1200" dirty="0">
                <a:solidFill>
                  <a:schemeClr val="bg1"/>
                </a:solidFill>
                <a:ea typeface="Tahoma" charset="0"/>
                <a:cs typeface="Tahoma" charset="0"/>
              </a:rPr>
              <a:t>GenC100 Motor</a:t>
            </a:r>
          </a:p>
        </p:txBody>
      </p:sp>
      <p:sp useBgFill="1">
        <p:nvSpPr>
          <p:cNvPr id="32" name="Rectangle 6">
            <a:extLst>
              <a:ext uri="{FF2B5EF4-FFF2-40B4-BE49-F238E27FC236}">
                <a16:creationId xmlns:a16="http://schemas.microsoft.com/office/drawing/2014/main" id="{3BF6C65C-FEFA-4FFB-A1B8-36742604AC48}"/>
              </a:ext>
            </a:extLst>
          </p:cNvPr>
          <p:cNvSpPr>
            <a:spLocks noChangeArrowheads="1"/>
          </p:cNvSpPr>
          <p:nvPr>
            <p:custDataLst>
              <p:tags r:id="rId26"/>
            </p:custDataLst>
          </p:nvPr>
        </p:nvSpPr>
        <p:spPr bwMode="auto">
          <a:xfrm>
            <a:off x="1435629" y="345837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zh-CN" sz="2000" b="1" kern="0" dirty="0">
                <a:solidFill>
                  <a:schemeClr val="tx2"/>
                </a:solidFill>
                <a:latin typeface="Tahoma" panose="020B0604030504040204" pitchFamily="34" charset="0"/>
                <a:cs typeface="Tahoma" panose="020B0604030504040204" pitchFamily="34" charset="0"/>
              </a:rPr>
              <a:t>9</a:t>
            </a:r>
            <a:r>
              <a:rPr lang="en-US" altLang="de-DE" sz="2000" b="1" kern="0" dirty="0">
                <a:solidFill>
                  <a:schemeClr val="tx2"/>
                </a:solidFill>
                <a:latin typeface="Tahoma" panose="020B0604030504040204" pitchFamily="34" charset="0"/>
                <a:cs typeface="Tahoma" panose="020B0604030504040204" pitchFamily="34" charset="0"/>
              </a:rPr>
              <a:t>.</a:t>
            </a:r>
          </a:p>
        </p:txBody>
      </p:sp>
      <p:sp useBgFill="1">
        <p:nvSpPr>
          <p:cNvPr id="33" name="Rectangle 13">
            <a:hlinkClick r:id="rId34" action="ppaction://hlinksldjump"/>
            <a:extLst>
              <a:ext uri="{FF2B5EF4-FFF2-40B4-BE49-F238E27FC236}">
                <a16:creationId xmlns:a16="http://schemas.microsoft.com/office/drawing/2014/main" id="{480F80D6-2527-49F9-8D11-88282DF8EA83}"/>
              </a:ext>
            </a:extLst>
          </p:cNvPr>
          <p:cNvSpPr>
            <a:spLocks noChangeArrowheads="1"/>
          </p:cNvSpPr>
          <p:nvPr>
            <p:custDataLst>
              <p:tags r:id="rId27"/>
            </p:custDataLst>
          </p:nvPr>
        </p:nvSpPr>
        <p:spPr bwMode="auto">
          <a:xfrm>
            <a:off x="1990030" y="3458371"/>
            <a:ext cx="5994400" cy="216000"/>
          </a:xfrm>
          <a:prstGeom prst="rect">
            <a:avLst/>
          </a:prstGeom>
          <a:noFill/>
        </p:spPr>
        <p:txBody>
          <a:bodyPr wrap="square" lIns="0" tIns="0" rIns="0" bIns="0" rtlCol="0" anchor="ctr" anchorCtr="0">
            <a:noAutofit/>
          </a:bodyPr>
          <a:lstStyle/>
          <a:p>
            <a:r>
              <a:rPr lang="en-US" altLang="zh-CN" sz="1200" dirty="0">
                <a:solidFill>
                  <a:schemeClr val="bg1"/>
                </a:solidFill>
                <a:ea typeface="Tahoma" charset="0"/>
                <a:cs typeface="Tahoma" charset="0"/>
              </a:rPr>
              <a:t>GenC1 - R Motor</a:t>
            </a:r>
          </a:p>
        </p:txBody>
      </p:sp>
      <p:sp useBgFill="1">
        <p:nvSpPr>
          <p:cNvPr id="34" name="Rectangle 6">
            <a:extLst>
              <a:ext uri="{FF2B5EF4-FFF2-40B4-BE49-F238E27FC236}">
                <a16:creationId xmlns:a16="http://schemas.microsoft.com/office/drawing/2014/main" id="{8B380CB0-B9F6-472C-B044-9F7F88D642E4}"/>
              </a:ext>
            </a:extLst>
          </p:cNvPr>
          <p:cNvSpPr>
            <a:spLocks noChangeArrowheads="1"/>
          </p:cNvSpPr>
          <p:nvPr>
            <p:custDataLst>
              <p:tags r:id="rId28"/>
            </p:custDataLst>
          </p:nvPr>
        </p:nvSpPr>
        <p:spPr bwMode="auto">
          <a:xfrm>
            <a:off x="1433987" y="3771935"/>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zh-CN" sz="2000" b="1" kern="0" dirty="0">
                <a:solidFill>
                  <a:schemeClr val="tx2"/>
                </a:solidFill>
                <a:latin typeface="Tahoma" panose="020B0604030504040204" pitchFamily="34" charset="0"/>
                <a:cs typeface="Tahoma" panose="020B0604030504040204" pitchFamily="34" charset="0"/>
              </a:rPr>
              <a:t>10</a:t>
            </a:r>
            <a:r>
              <a:rPr lang="en-US" altLang="de-DE" sz="2000" b="1" kern="0" dirty="0">
                <a:solidFill>
                  <a:schemeClr val="tx2"/>
                </a:solidFill>
                <a:latin typeface="Tahoma" panose="020B0604030504040204" pitchFamily="34" charset="0"/>
                <a:cs typeface="Tahoma" panose="020B0604030504040204" pitchFamily="34" charset="0"/>
              </a:rPr>
              <a:t>.</a:t>
            </a:r>
          </a:p>
        </p:txBody>
      </p:sp>
      <p:sp useBgFill="1">
        <p:nvSpPr>
          <p:cNvPr id="35" name="Rectangle 13">
            <a:hlinkClick r:id="rId34" action="ppaction://hlinksldjump"/>
            <a:extLst>
              <a:ext uri="{FF2B5EF4-FFF2-40B4-BE49-F238E27FC236}">
                <a16:creationId xmlns:a16="http://schemas.microsoft.com/office/drawing/2014/main" id="{C6F202F7-2214-4E98-9F49-0B9486D51587}"/>
              </a:ext>
            </a:extLst>
          </p:cNvPr>
          <p:cNvSpPr>
            <a:spLocks noChangeArrowheads="1"/>
          </p:cNvSpPr>
          <p:nvPr>
            <p:custDataLst>
              <p:tags r:id="rId29"/>
            </p:custDataLst>
          </p:nvPr>
        </p:nvSpPr>
        <p:spPr bwMode="auto">
          <a:xfrm>
            <a:off x="1988388" y="3771935"/>
            <a:ext cx="5994400" cy="216000"/>
          </a:xfrm>
          <a:prstGeom prst="rect">
            <a:avLst/>
          </a:prstGeom>
          <a:noFill/>
        </p:spPr>
        <p:txBody>
          <a:bodyPr wrap="square" lIns="0" tIns="0" rIns="0" bIns="0" rtlCol="0" anchor="ctr" anchorCtr="0">
            <a:noAutofit/>
          </a:bodyPr>
          <a:lstStyle/>
          <a:p>
            <a:r>
              <a:rPr lang="en-US" altLang="zh-CN" sz="1200" dirty="0">
                <a:solidFill>
                  <a:schemeClr val="bg1"/>
                </a:solidFill>
                <a:ea typeface="Tahoma" charset="0"/>
                <a:cs typeface="Tahoma" charset="0"/>
              </a:rPr>
              <a:t>GenC1 - A Motor</a:t>
            </a:r>
          </a:p>
        </p:txBody>
      </p:sp>
    </p:spTree>
    <p:custDataLst>
      <p:tags r:id="rId1"/>
    </p:custDataLst>
    <p:extLst>
      <p:ext uri="{BB962C8B-B14F-4D97-AF65-F5344CB8AC3E}">
        <p14:creationId xmlns:p14="http://schemas.microsoft.com/office/powerpoint/2010/main" val="71739464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r>
              <a:rPr lang="zh-CN" altLang="en-US" dirty="0"/>
              <a:t>物理构造</a:t>
            </a:r>
            <a:endParaRPr lang="en-US" dirty="0"/>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20</a:t>
            </a:fld>
            <a:endParaRPr lang="en-US" dirty="0"/>
          </a:p>
        </p:txBody>
      </p:sp>
      <p:pic>
        <p:nvPicPr>
          <p:cNvPr id="5" name="Picture 2" descr="motor01">
            <a:extLst>
              <a:ext uri="{FF2B5EF4-FFF2-40B4-BE49-F238E27FC236}">
                <a16:creationId xmlns:a16="http://schemas.microsoft.com/office/drawing/2014/main" id="{FBDAA06E-D16F-478B-80F1-CDE64BC8A7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181" y="1068231"/>
            <a:ext cx="2166770" cy="295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a:extLst>
              <a:ext uri="{FF2B5EF4-FFF2-40B4-BE49-F238E27FC236}">
                <a16:creationId xmlns:a16="http://schemas.microsoft.com/office/drawing/2014/main" id="{750B580A-CEAF-41F4-AB0E-D7FD41B88583}"/>
              </a:ext>
            </a:extLst>
          </p:cNvPr>
          <p:cNvSpPr txBox="1">
            <a:spLocks noChangeArrowheads="1"/>
          </p:cNvSpPr>
          <p:nvPr/>
        </p:nvSpPr>
        <p:spPr bwMode="auto">
          <a:xfrm>
            <a:off x="5334046" y="789121"/>
            <a:ext cx="30098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spcBef>
                <a:spcPct val="50000"/>
              </a:spcBef>
            </a:pPr>
            <a:r>
              <a:rPr lang="zh-CN" altLang="en-US" sz="1200" dirty="0">
                <a:ea typeface="宋体" panose="02010600030101010101" pitchFamily="2" charset="-122"/>
              </a:rPr>
              <a:t>分段定子结构允许高绕组密度</a:t>
            </a:r>
            <a:endParaRPr lang="en-US" altLang="zh-CN" sz="1200" dirty="0">
              <a:ea typeface="宋体" panose="02010600030101010101" pitchFamily="2" charset="-122"/>
            </a:endParaRPr>
          </a:p>
        </p:txBody>
      </p:sp>
      <p:sp>
        <p:nvSpPr>
          <p:cNvPr id="8" name="Line 5">
            <a:extLst>
              <a:ext uri="{FF2B5EF4-FFF2-40B4-BE49-F238E27FC236}">
                <a16:creationId xmlns:a16="http://schemas.microsoft.com/office/drawing/2014/main" id="{966EA423-DB10-454A-A38D-831B8448E897}"/>
              </a:ext>
            </a:extLst>
          </p:cNvPr>
          <p:cNvSpPr>
            <a:spLocks noChangeShapeType="1"/>
          </p:cNvSpPr>
          <p:nvPr/>
        </p:nvSpPr>
        <p:spPr bwMode="auto">
          <a:xfrm flipV="1">
            <a:off x="5138298" y="1093879"/>
            <a:ext cx="1075969" cy="1190891"/>
          </a:xfrm>
          <a:prstGeom prst="line">
            <a:avLst/>
          </a:prstGeom>
          <a:noFill/>
          <a:ln w="28575">
            <a:solidFill>
              <a:srgbClr val="FF0000"/>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 name="Text Box 6">
            <a:extLst>
              <a:ext uri="{FF2B5EF4-FFF2-40B4-BE49-F238E27FC236}">
                <a16:creationId xmlns:a16="http://schemas.microsoft.com/office/drawing/2014/main" id="{26E5FE96-95D2-4764-9F5C-8E3755E1531E}"/>
              </a:ext>
            </a:extLst>
          </p:cNvPr>
          <p:cNvSpPr txBox="1">
            <a:spLocks noChangeArrowheads="1"/>
          </p:cNvSpPr>
          <p:nvPr/>
        </p:nvSpPr>
        <p:spPr bwMode="auto">
          <a:xfrm>
            <a:off x="929391" y="1864047"/>
            <a:ext cx="3048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spcBef>
                <a:spcPct val="50000"/>
              </a:spcBef>
            </a:pPr>
            <a:r>
              <a:rPr lang="zh-CN" altLang="en-US" sz="1200" dirty="0">
                <a:ea typeface="宋体" panose="02010600030101010101" pitchFamily="2" charset="-122"/>
              </a:rPr>
              <a:t>安全继电器隔离两相</a:t>
            </a:r>
            <a:endParaRPr lang="en-US" altLang="zh-CN" sz="1200" dirty="0">
              <a:ea typeface="宋体" panose="02010600030101010101" pitchFamily="2" charset="-122"/>
            </a:endParaRPr>
          </a:p>
        </p:txBody>
      </p:sp>
      <p:sp>
        <p:nvSpPr>
          <p:cNvPr id="10" name="Line 7">
            <a:extLst>
              <a:ext uri="{FF2B5EF4-FFF2-40B4-BE49-F238E27FC236}">
                <a16:creationId xmlns:a16="http://schemas.microsoft.com/office/drawing/2014/main" id="{16C637A3-BF9D-4F0C-884D-F09D911B3F61}"/>
              </a:ext>
            </a:extLst>
          </p:cNvPr>
          <p:cNvSpPr>
            <a:spLocks noChangeShapeType="1"/>
          </p:cNvSpPr>
          <p:nvPr/>
        </p:nvSpPr>
        <p:spPr bwMode="auto">
          <a:xfrm flipH="1">
            <a:off x="2433431" y="1506071"/>
            <a:ext cx="1721710" cy="411784"/>
          </a:xfrm>
          <a:prstGeom prst="line">
            <a:avLst/>
          </a:prstGeom>
          <a:noFill/>
          <a:ln w="28575">
            <a:solidFill>
              <a:srgbClr val="FF0000"/>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8">
            <a:extLst>
              <a:ext uri="{FF2B5EF4-FFF2-40B4-BE49-F238E27FC236}">
                <a16:creationId xmlns:a16="http://schemas.microsoft.com/office/drawing/2014/main" id="{5B89A2D5-82F5-40E8-A38B-A6C871F715EB}"/>
              </a:ext>
            </a:extLst>
          </p:cNvPr>
          <p:cNvSpPr txBox="1">
            <a:spLocks noChangeArrowheads="1"/>
          </p:cNvSpPr>
          <p:nvPr/>
        </p:nvSpPr>
        <p:spPr bwMode="auto">
          <a:xfrm>
            <a:off x="777898" y="3463277"/>
            <a:ext cx="2717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spcBef>
                <a:spcPct val="50000"/>
              </a:spcBef>
            </a:pPr>
            <a:r>
              <a:rPr lang="zh-CN" altLang="en-US" sz="1200" dirty="0">
                <a:ea typeface="宋体" panose="02010600030101010101" pitchFamily="2" charset="-122"/>
              </a:rPr>
              <a:t>转子驱动端滑轮与皮带的接口</a:t>
            </a:r>
            <a:endParaRPr lang="en-US" altLang="zh-CN" sz="1200" dirty="0">
              <a:ea typeface="宋体" panose="02010600030101010101" pitchFamily="2" charset="-122"/>
            </a:endParaRPr>
          </a:p>
        </p:txBody>
      </p:sp>
      <p:sp>
        <p:nvSpPr>
          <p:cNvPr id="12" name="Line 9">
            <a:extLst>
              <a:ext uri="{FF2B5EF4-FFF2-40B4-BE49-F238E27FC236}">
                <a16:creationId xmlns:a16="http://schemas.microsoft.com/office/drawing/2014/main" id="{AB96109B-F1CE-4370-BB8B-DFEBB4B85FD7}"/>
              </a:ext>
            </a:extLst>
          </p:cNvPr>
          <p:cNvSpPr>
            <a:spLocks noChangeShapeType="1"/>
          </p:cNvSpPr>
          <p:nvPr/>
        </p:nvSpPr>
        <p:spPr bwMode="auto">
          <a:xfrm flipH="1">
            <a:off x="2070846" y="2911289"/>
            <a:ext cx="1579439" cy="554868"/>
          </a:xfrm>
          <a:prstGeom prst="line">
            <a:avLst/>
          </a:prstGeom>
          <a:noFill/>
          <a:ln w="28575">
            <a:solidFill>
              <a:srgbClr val="FF0000"/>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3" name="Text Box 10">
            <a:extLst>
              <a:ext uri="{FF2B5EF4-FFF2-40B4-BE49-F238E27FC236}">
                <a16:creationId xmlns:a16="http://schemas.microsoft.com/office/drawing/2014/main" id="{D62A9844-86C4-4C24-9D11-2D5207F0D33B}"/>
              </a:ext>
            </a:extLst>
          </p:cNvPr>
          <p:cNvSpPr txBox="1">
            <a:spLocks noChangeArrowheads="1"/>
          </p:cNvSpPr>
          <p:nvPr/>
        </p:nvSpPr>
        <p:spPr bwMode="auto">
          <a:xfrm>
            <a:off x="6453701" y="3149430"/>
            <a:ext cx="18901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spcBef>
                <a:spcPct val="50000"/>
              </a:spcBef>
            </a:pPr>
            <a:r>
              <a:rPr lang="zh-CN" altLang="en-US" sz="1200" dirty="0">
                <a:ea typeface="宋体" panose="02010600030101010101" pitchFamily="2" charset="-122"/>
              </a:rPr>
              <a:t>至</a:t>
            </a:r>
            <a:r>
              <a:rPr lang="en-US" altLang="zh-CN" sz="1200" dirty="0">
                <a:ea typeface="宋体" panose="02010600030101010101" pitchFamily="2" charset="-122"/>
              </a:rPr>
              <a:t>ECU</a:t>
            </a:r>
            <a:r>
              <a:rPr lang="zh-CN" altLang="en-US" sz="1200" dirty="0">
                <a:ea typeface="宋体" panose="02010600030101010101" pitchFamily="2" charset="-122"/>
              </a:rPr>
              <a:t>的三相连接</a:t>
            </a:r>
            <a:endParaRPr lang="en-US" altLang="zh-CN" sz="1200" dirty="0">
              <a:ea typeface="宋体" panose="02010600030101010101" pitchFamily="2" charset="-122"/>
            </a:endParaRPr>
          </a:p>
        </p:txBody>
      </p:sp>
      <p:sp>
        <p:nvSpPr>
          <p:cNvPr id="14" name="Line 11">
            <a:extLst>
              <a:ext uri="{FF2B5EF4-FFF2-40B4-BE49-F238E27FC236}">
                <a16:creationId xmlns:a16="http://schemas.microsoft.com/office/drawing/2014/main" id="{46605B1A-D393-483E-AE0F-A4DA9DFDCA2B}"/>
              </a:ext>
            </a:extLst>
          </p:cNvPr>
          <p:cNvSpPr>
            <a:spLocks noChangeShapeType="1"/>
          </p:cNvSpPr>
          <p:nvPr/>
        </p:nvSpPr>
        <p:spPr bwMode="auto">
          <a:xfrm flipV="1">
            <a:off x="4711093" y="3301830"/>
            <a:ext cx="1635919" cy="249766"/>
          </a:xfrm>
          <a:prstGeom prst="line">
            <a:avLst/>
          </a:prstGeom>
          <a:noFill/>
          <a:ln w="28575">
            <a:solidFill>
              <a:srgbClr val="FF0000"/>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03082550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概述</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21</a:t>
            </a:fld>
            <a:endParaRPr lang="en-US" dirty="0"/>
          </a:p>
        </p:txBody>
      </p:sp>
      <p:pic>
        <p:nvPicPr>
          <p:cNvPr id="5" name="Picture 2">
            <a:extLst>
              <a:ext uri="{FF2B5EF4-FFF2-40B4-BE49-F238E27FC236}">
                <a16:creationId xmlns:a16="http://schemas.microsoft.com/office/drawing/2014/main" id="{1847033A-18D2-4E7F-9CCA-32396DAD2468}"/>
              </a:ext>
            </a:extLst>
          </p:cNvPr>
          <p:cNvPicPr>
            <a:picLocks noChangeArrowheads="1"/>
          </p:cNvPicPr>
          <p:nvPr/>
        </p:nvPicPr>
        <p:blipFill>
          <a:blip r:embed="rId3" cstate="print">
            <a:extLst>
              <a:ext uri="{28A0092B-C50C-407E-A947-70E740481C1C}">
                <a14:useLocalDpi xmlns:a14="http://schemas.microsoft.com/office/drawing/2010/main" val="0"/>
              </a:ext>
            </a:extLst>
          </a:blip>
          <a:srcRect l="1990" t="17455" r="36440" b="38910"/>
          <a:stretch>
            <a:fillRect/>
          </a:stretch>
        </p:blipFill>
        <p:spPr bwMode="auto">
          <a:xfrm>
            <a:off x="720201" y="675145"/>
            <a:ext cx="4359983" cy="181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a:extLst>
              <a:ext uri="{FF2B5EF4-FFF2-40B4-BE49-F238E27FC236}">
                <a16:creationId xmlns:a16="http://schemas.microsoft.com/office/drawing/2014/main" id="{379E21C1-53EA-404F-B3D3-029853F720F3}"/>
              </a:ext>
            </a:extLst>
          </p:cNvPr>
          <p:cNvSpPr txBox="1">
            <a:spLocks noChangeArrowheads="1"/>
          </p:cNvSpPr>
          <p:nvPr/>
        </p:nvSpPr>
        <p:spPr bwMode="auto">
          <a:xfrm>
            <a:off x="1997075" y="16510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fr-FR" altLang="zh-CN" sz="1400" b="0">
              <a:ea typeface="宋体" panose="02010600030101010101" pitchFamily="2" charset="-122"/>
            </a:endParaRPr>
          </a:p>
        </p:txBody>
      </p:sp>
      <p:sp>
        <p:nvSpPr>
          <p:cNvPr id="8" name="Text Box 4">
            <a:extLst>
              <a:ext uri="{FF2B5EF4-FFF2-40B4-BE49-F238E27FC236}">
                <a16:creationId xmlns:a16="http://schemas.microsoft.com/office/drawing/2014/main" id="{E51952D0-D9F3-4770-A1BC-3F8F52B46437}"/>
              </a:ext>
            </a:extLst>
          </p:cNvPr>
          <p:cNvSpPr txBox="1">
            <a:spLocks noChangeArrowheads="1"/>
          </p:cNvSpPr>
          <p:nvPr/>
        </p:nvSpPr>
        <p:spPr bwMode="auto">
          <a:xfrm>
            <a:off x="576403" y="3016824"/>
            <a:ext cx="1781257" cy="11695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buFontTx/>
              <a:buChar char="•"/>
            </a:pPr>
            <a:r>
              <a:rPr lang="zh-CN" altLang="en-US" sz="1400" b="0" dirty="0">
                <a:ea typeface="宋体" panose="02010600030101010101" pitchFamily="2" charset="-122"/>
              </a:rPr>
              <a:t> 无刷换向</a:t>
            </a:r>
            <a:endParaRPr lang="en-US" altLang="zh-CN" sz="1400" b="0" dirty="0">
              <a:ea typeface="宋体" panose="02010600030101010101" pitchFamily="2" charset="-122"/>
            </a:endParaRPr>
          </a:p>
          <a:p>
            <a:pPr>
              <a:buFontTx/>
              <a:buChar char="•"/>
            </a:pPr>
            <a:r>
              <a:rPr lang="zh-CN" altLang="en-US" sz="1400" b="0" dirty="0">
                <a:ea typeface="宋体" panose="02010600030101010101" pitchFamily="2" charset="-122"/>
              </a:rPr>
              <a:t> 正弦三相电流控制</a:t>
            </a:r>
            <a:endParaRPr lang="en-US" altLang="zh-CN" sz="1400" b="0" dirty="0">
              <a:ea typeface="宋体" panose="02010600030101010101" pitchFamily="2" charset="-122"/>
            </a:endParaRPr>
          </a:p>
          <a:p>
            <a:pPr>
              <a:buFontTx/>
              <a:buChar char="•"/>
            </a:pPr>
            <a:r>
              <a:rPr lang="zh-CN" altLang="en-US" sz="1400" b="0" dirty="0">
                <a:ea typeface="宋体" panose="02010600030101010101" pitchFamily="2" charset="-122"/>
              </a:rPr>
              <a:t> 良好的热性能</a:t>
            </a:r>
            <a:endParaRPr lang="en-US" altLang="zh-CN" sz="1400" b="0" dirty="0">
              <a:ea typeface="宋体" panose="02010600030101010101" pitchFamily="2" charset="-122"/>
            </a:endParaRPr>
          </a:p>
          <a:p>
            <a:pPr>
              <a:buFontTx/>
              <a:buChar char="•"/>
            </a:pPr>
            <a:r>
              <a:rPr lang="en-US" altLang="zh-CN" sz="1400" b="0" dirty="0">
                <a:ea typeface="宋体" panose="02010600030101010101" pitchFamily="2" charset="-122"/>
              </a:rPr>
              <a:t> </a:t>
            </a:r>
            <a:r>
              <a:rPr lang="zh-CN" altLang="en-US" sz="1400" b="0" dirty="0">
                <a:ea typeface="宋体" panose="02010600030101010101" pitchFamily="2" charset="-122"/>
              </a:rPr>
              <a:t>低换向声噪声</a:t>
            </a:r>
            <a:endParaRPr lang="en-US" altLang="zh-CN" sz="1400" b="0" dirty="0">
              <a:ea typeface="宋体" panose="02010600030101010101" pitchFamily="2" charset="-122"/>
            </a:endParaRPr>
          </a:p>
          <a:p>
            <a:pPr>
              <a:buFontTx/>
              <a:buChar char="•"/>
            </a:pPr>
            <a:r>
              <a:rPr lang="en-US" altLang="zh-CN" sz="1400" b="0" dirty="0">
                <a:ea typeface="宋体" panose="02010600030101010101" pitchFamily="2" charset="-122"/>
              </a:rPr>
              <a:t> </a:t>
            </a:r>
            <a:r>
              <a:rPr lang="zh-CN" altLang="en-US" sz="1400" b="0" dirty="0">
                <a:ea typeface="宋体" panose="02010600030101010101" pitchFamily="2" charset="-122"/>
              </a:rPr>
              <a:t>低扭矩波动</a:t>
            </a:r>
            <a:endParaRPr lang="en-US" altLang="zh-CN" sz="1400" b="0" dirty="0">
              <a:ea typeface="宋体" panose="02010600030101010101" pitchFamily="2" charset="-122"/>
            </a:endParaRPr>
          </a:p>
        </p:txBody>
      </p:sp>
      <p:grpSp>
        <p:nvGrpSpPr>
          <p:cNvPr id="12" name="Group 8">
            <a:extLst>
              <a:ext uri="{FF2B5EF4-FFF2-40B4-BE49-F238E27FC236}">
                <a16:creationId xmlns:a16="http://schemas.microsoft.com/office/drawing/2014/main" id="{E9F0882D-1D92-45FC-93D4-17577A7BE8CA}"/>
              </a:ext>
            </a:extLst>
          </p:cNvPr>
          <p:cNvGrpSpPr>
            <a:grpSpLocks/>
          </p:cNvGrpSpPr>
          <p:nvPr/>
        </p:nvGrpSpPr>
        <p:grpSpPr bwMode="auto">
          <a:xfrm>
            <a:off x="5621260" y="655137"/>
            <a:ext cx="2489201" cy="1711276"/>
            <a:chOff x="3936" y="706"/>
            <a:chExt cx="1951" cy="1454"/>
          </a:xfrm>
        </p:grpSpPr>
        <p:sp>
          <p:nvSpPr>
            <p:cNvPr id="13" name="Line 9">
              <a:extLst>
                <a:ext uri="{FF2B5EF4-FFF2-40B4-BE49-F238E27FC236}">
                  <a16:creationId xmlns:a16="http://schemas.microsoft.com/office/drawing/2014/main" id="{520DAB58-134B-42A4-B778-CC667BA66E50}"/>
                </a:ext>
              </a:extLst>
            </p:cNvPr>
            <p:cNvSpPr>
              <a:spLocks noChangeShapeType="1"/>
            </p:cNvSpPr>
            <p:nvPr/>
          </p:nvSpPr>
          <p:spPr bwMode="auto">
            <a:xfrm flipH="1" flipV="1">
              <a:off x="3936" y="706"/>
              <a:ext cx="16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0">
              <a:extLst>
                <a:ext uri="{FF2B5EF4-FFF2-40B4-BE49-F238E27FC236}">
                  <a16:creationId xmlns:a16="http://schemas.microsoft.com/office/drawing/2014/main" id="{41DFC883-333C-4828-B50D-4E39DA44698C}"/>
                </a:ext>
              </a:extLst>
            </p:cNvPr>
            <p:cNvSpPr>
              <a:spLocks noChangeShapeType="1"/>
            </p:cNvSpPr>
            <p:nvPr/>
          </p:nvSpPr>
          <p:spPr bwMode="auto">
            <a:xfrm flipH="1">
              <a:off x="3936" y="1471"/>
              <a:ext cx="16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Oval 11">
              <a:extLst>
                <a:ext uri="{FF2B5EF4-FFF2-40B4-BE49-F238E27FC236}">
                  <a16:creationId xmlns:a16="http://schemas.microsoft.com/office/drawing/2014/main" id="{DD55C8CA-A5AC-4D85-9A63-60C6B2A84F6D}"/>
                </a:ext>
              </a:extLst>
            </p:cNvPr>
            <p:cNvSpPr>
              <a:spLocks noChangeArrowheads="1"/>
            </p:cNvSpPr>
            <p:nvPr/>
          </p:nvSpPr>
          <p:spPr bwMode="auto">
            <a:xfrm>
              <a:off x="4423" y="1084"/>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6" name="Freeform 12">
              <a:extLst>
                <a:ext uri="{FF2B5EF4-FFF2-40B4-BE49-F238E27FC236}">
                  <a16:creationId xmlns:a16="http://schemas.microsoft.com/office/drawing/2014/main" id="{1754A293-669A-4E5E-8407-ECF362CB9E45}"/>
                </a:ext>
              </a:extLst>
            </p:cNvPr>
            <p:cNvSpPr>
              <a:spLocks/>
            </p:cNvSpPr>
            <p:nvPr/>
          </p:nvSpPr>
          <p:spPr bwMode="auto">
            <a:xfrm>
              <a:off x="4461" y="882"/>
              <a:ext cx="54" cy="41"/>
            </a:xfrm>
            <a:custGeom>
              <a:avLst/>
              <a:gdLst>
                <a:gd name="T0" fmla="*/ 27 w 164"/>
                <a:gd name="T1" fmla="*/ 0 h 151"/>
                <a:gd name="T2" fmla="*/ 0 w 164"/>
                <a:gd name="T3" fmla="*/ 41 h 151"/>
                <a:gd name="T4" fmla="*/ 54 w 164"/>
                <a:gd name="T5" fmla="*/ 41 h 151"/>
                <a:gd name="T6" fmla="*/ 27 w 164"/>
                <a:gd name="T7" fmla="*/ 0 h 151"/>
                <a:gd name="T8" fmla="*/ 0 60000 65536"/>
                <a:gd name="T9" fmla="*/ 0 60000 65536"/>
                <a:gd name="T10" fmla="*/ 0 60000 65536"/>
                <a:gd name="T11" fmla="*/ 0 60000 65536"/>
                <a:gd name="T12" fmla="*/ 0 w 164"/>
                <a:gd name="T13" fmla="*/ 0 h 151"/>
                <a:gd name="T14" fmla="*/ 164 w 164"/>
                <a:gd name="T15" fmla="*/ 151 h 151"/>
              </a:gdLst>
              <a:ahLst/>
              <a:cxnLst>
                <a:cxn ang="T8">
                  <a:pos x="T0" y="T1"/>
                </a:cxn>
                <a:cxn ang="T9">
                  <a:pos x="T2" y="T3"/>
                </a:cxn>
                <a:cxn ang="T10">
                  <a:pos x="T4" y="T5"/>
                </a:cxn>
                <a:cxn ang="T11">
                  <a:pos x="T6" y="T7"/>
                </a:cxn>
              </a:cxnLst>
              <a:rect l="T12" t="T13" r="T14" b="T15"/>
              <a:pathLst>
                <a:path w="164" h="151">
                  <a:moveTo>
                    <a:pt x="82" y="0"/>
                  </a:moveTo>
                  <a:lnTo>
                    <a:pt x="0" y="151"/>
                  </a:lnTo>
                  <a:lnTo>
                    <a:pt x="164" y="151"/>
                  </a:lnTo>
                  <a:lnTo>
                    <a:pt x="82" y="0"/>
                  </a:lnTo>
                  <a:close/>
                </a:path>
              </a:pathLst>
            </a:custGeom>
            <a:solidFill>
              <a:srgbClr val="000000"/>
            </a:solidFill>
            <a:ln w="19050" cmpd="sng">
              <a:solidFill>
                <a:srgbClr val="000000"/>
              </a:solidFill>
              <a:prstDash val="solid"/>
              <a:round/>
              <a:headEnd/>
              <a:tailEnd/>
            </a:ln>
          </p:spPr>
          <p:txBody>
            <a:bodyPr/>
            <a:lstStyle/>
            <a:p>
              <a:endParaRPr lang="zh-CN" altLang="en-US"/>
            </a:p>
          </p:txBody>
        </p:sp>
        <p:sp>
          <p:nvSpPr>
            <p:cNvPr id="17" name="Freeform 13">
              <a:extLst>
                <a:ext uri="{FF2B5EF4-FFF2-40B4-BE49-F238E27FC236}">
                  <a16:creationId xmlns:a16="http://schemas.microsoft.com/office/drawing/2014/main" id="{C14C086C-3191-4AAC-8B24-C8E34EDF01F0}"/>
                </a:ext>
              </a:extLst>
            </p:cNvPr>
            <p:cNvSpPr>
              <a:spLocks/>
            </p:cNvSpPr>
            <p:nvPr/>
          </p:nvSpPr>
          <p:spPr bwMode="auto">
            <a:xfrm>
              <a:off x="4459" y="881"/>
              <a:ext cx="59" cy="3"/>
            </a:xfrm>
            <a:custGeom>
              <a:avLst/>
              <a:gdLst>
                <a:gd name="T0" fmla="*/ 2 w 176"/>
                <a:gd name="T1" fmla="*/ 0 h 11"/>
                <a:gd name="T2" fmla="*/ 1 w 176"/>
                <a:gd name="T3" fmla="*/ 0 h 11"/>
                <a:gd name="T4" fmla="*/ 0 w 176"/>
                <a:gd name="T5" fmla="*/ 1 h 11"/>
                <a:gd name="T6" fmla="*/ 0 w 176"/>
                <a:gd name="T7" fmla="*/ 2 h 11"/>
                <a:gd name="T8" fmla="*/ 1 w 176"/>
                <a:gd name="T9" fmla="*/ 3 h 11"/>
                <a:gd name="T10" fmla="*/ 1 w 176"/>
                <a:gd name="T11" fmla="*/ 3 h 11"/>
                <a:gd name="T12" fmla="*/ 2 w 176"/>
                <a:gd name="T13" fmla="*/ 3 h 11"/>
                <a:gd name="T14" fmla="*/ 57 w 176"/>
                <a:gd name="T15" fmla="*/ 3 h 11"/>
                <a:gd name="T16" fmla="*/ 57 w 176"/>
                <a:gd name="T17" fmla="*/ 3 h 11"/>
                <a:gd name="T18" fmla="*/ 58 w 176"/>
                <a:gd name="T19" fmla="*/ 3 h 11"/>
                <a:gd name="T20" fmla="*/ 59 w 176"/>
                <a:gd name="T21" fmla="*/ 2 h 11"/>
                <a:gd name="T22" fmla="*/ 59 w 176"/>
                <a:gd name="T23" fmla="*/ 2 h 11"/>
                <a:gd name="T24" fmla="*/ 59 w 176"/>
                <a:gd name="T25" fmla="*/ 1 h 11"/>
                <a:gd name="T26" fmla="*/ 59 w 176"/>
                <a:gd name="T27" fmla="*/ 1 h 11"/>
                <a:gd name="T28" fmla="*/ 59 w 176"/>
                <a:gd name="T29" fmla="*/ 1 h 11"/>
                <a:gd name="T30" fmla="*/ 58 w 176"/>
                <a:gd name="T31" fmla="*/ 0 h 11"/>
                <a:gd name="T32" fmla="*/ 57 w 176"/>
                <a:gd name="T33" fmla="*/ 0 h 11"/>
                <a:gd name="T34" fmla="*/ 2 w 176"/>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
                <a:gd name="T55" fmla="*/ 0 h 11"/>
                <a:gd name="T56" fmla="*/ 176 w 176"/>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 h="11">
                  <a:moveTo>
                    <a:pt x="6" y="0"/>
                  </a:moveTo>
                  <a:lnTo>
                    <a:pt x="3" y="0"/>
                  </a:lnTo>
                  <a:lnTo>
                    <a:pt x="0" y="2"/>
                  </a:lnTo>
                  <a:lnTo>
                    <a:pt x="0" y="8"/>
                  </a:lnTo>
                  <a:lnTo>
                    <a:pt x="3" y="10"/>
                  </a:lnTo>
                  <a:lnTo>
                    <a:pt x="4" y="10"/>
                  </a:lnTo>
                  <a:lnTo>
                    <a:pt x="6" y="11"/>
                  </a:lnTo>
                  <a:lnTo>
                    <a:pt x="170" y="11"/>
                  </a:lnTo>
                  <a:lnTo>
                    <a:pt x="171" y="10"/>
                  </a:lnTo>
                  <a:lnTo>
                    <a:pt x="172" y="10"/>
                  </a:lnTo>
                  <a:lnTo>
                    <a:pt x="175" y="8"/>
                  </a:lnTo>
                  <a:lnTo>
                    <a:pt x="175" y="6"/>
                  </a:lnTo>
                  <a:lnTo>
                    <a:pt x="176" y="5"/>
                  </a:lnTo>
                  <a:lnTo>
                    <a:pt x="175" y="3"/>
                  </a:lnTo>
                  <a:lnTo>
                    <a:pt x="175" y="2"/>
                  </a:lnTo>
                  <a:lnTo>
                    <a:pt x="172" y="0"/>
                  </a:lnTo>
                  <a:lnTo>
                    <a:pt x="170" y="0"/>
                  </a:lnTo>
                  <a:lnTo>
                    <a:pt x="6" y="0"/>
                  </a:lnTo>
                  <a:close/>
                </a:path>
              </a:pathLst>
            </a:custGeom>
            <a:solidFill>
              <a:srgbClr val="000000"/>
            </a:solidFill>
            <a:ln w="19050" cmpd="sng">
              <a:solidFill>
                <a:srgbClr val="000000"/>
              </a:solidFill>
              <a:round/>
              <a:headEnd/>
              <a:tailEnd/>
            </a:ln>
          </p:spPr>
          <p:txBody>
            <a:bodyPr/>
            <a:lstStyle/>
            <a:p>
              <a:endParaRPr lang="zh-CN" altLang="en-US"/>
            </a:p>
          </p:txBody>
        </p:sp>
        <p:sp>
          <p:nvSpPr>
            <p:cNvPr id="18" name="Line 14">
              <a:extLst>
                <a:ext uri="{FF2B5EF4-FFF2-40B4-BE49-F238E27FC236}">
                  <a16:creationId xmlns:a16="http://schemas.microsoft.com/office/drawing/2014/main" id="{6C00B376-4602-4713-B598-AA4D071328C1}"/>
                </a:ext>
              </a:extLst>
            </p:cNvPr>
            <p:cNvSpPr>
              <a:spLocks noChangeShapeType="1"/>
            </p:cNvSpPr>
            <p:nvPr/>
          </p:nvSpPr>
          <p:spPr bwMode="auto">
            <a:xfrm>
              <a:off x="4487" y="821"/>
              <a:ext cx="1" cy="1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5">
              <a:extLst>
                <a:ext uri="{FF2B5EF4-FFF2-40B4-BE49-F238E27FC236}">
                  <a16:creationId xmlns:a16="http://schemas.microsoft.com/office/drawing/2014/main" id="{07150326-143F-4421-9495-C1B4BE75DD76}"/>
                </a:ext>
              </a:extLst>
            </p:cNvPr>
            <p:cNvSpPr>
              <a:spLocks noChangeShapeType="1"/>
            </p:cNvSpPr>
            <p:nvPr/>
          </p:nvSpPr>
          <p:spPr bwMode="auto">
            <a:xfrm flipH="1">
              <a:off x="4378" y="988"/>
              <a:ext cx="10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6">
              <a:extLst>
                <a:ext uri="{FF2B5EF4-FFF2-40B4-BE49-F238E27FC236}">
                  <a16:creationId xmlns:a16="http://schemas.microsoft.com/office/drawing/2014/main" id="{F31DD35D-DBC2-4BC4-9218-C4B2AAB5A9E5}"/>
                </a:ext>
              </a:extLst>
            </p:cNvPr>
            <p:cNvSpPr>
              <a:spLocks noChangeShapeType="1"/>
            </p:cNvSpPr>
            <p:nvPr/>
          </p:nvSpPr>
          <p:spPr bwMode="auto">
            <a:xfrm flipH="1">
              <a:off x="4378" y="821"/>
              <a:ext cx="10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7">
              <a:extLst>
                <a:ext uri="{FF2B5EF4-FFF2-40B4-BE49-F238E27FC236}">
                  <a16:creationId xmlns:a16="http://schemas.microsoft.com/office/drawing/2014/main" id="{17F739DB-F06E-4B34-BE8E-684648210805}"/>
                </a:ext>
              </a:extLst>
            </p:cNvPr>
            <p:cNvSpPr>
              <a:spLocks noChangeShapeType="1"/>
            </p:cNvSpPr>
            <p:nvPr/>
          </p:nvSpPr>
          <p:spPr bwMode="auto">
            <a:xfrm>
              <a:off x="4433" y="988"/>
              <a:ext cx="1" cy="10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8">
              <a:extLst>
                <a:ext uri="{FF2B5EF4-FFF2-40B4-BE49-F238E27FC236}">
                  <a16:creationId xmlns:a16="http://schemas.microsoft.com/office/drawing/2014/main" id="{26D52AF4-3B11-4B95-92D0-9F93926BBCA8}"/>
                </a:ext>
              </a:extLst>
            </p:cNvPr>
            <p:cNvSpPr>
              <a:spLocks noChangeShapeType="1"/>
            </p:cNvSpPr>
            <p:nvPr/>
          </p:nvSpPr>
          <p:spPr bwMode="auto">
            <a:xfrm>
              <a:off x="4433" y="715"/>
              <a:ext cx="1"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Freeform 19">
              <a:extLst>
                <a:ext uri="{FF2B5EF4-FFF2-40B4-BE49-F238E27FC236}">
                  <a16:creationId xmlns:a16="http://schemas.microsoft.com/office/drawing/2014/main" id="{FF8D3AD9-C3AA-4C19-95C4-2B94FD9BE3F3}"/>
                </a:ext>
              </a:extLst>
            </p:cNvPr>
            <p:cNvSpPr>
              <a:spLocks/>
            </p:cNvSpPr>
            <p:nvPr/>
          </p:nvSpPr>
          <p:spPr bwMode="auto">
            <a:xfrm>
              <a:off x="4461" y="1263"/>
              <a:ext cx="54" cy="41"/>
            </a:xfrm>
            <a:custGeom>
              <a:avLst/>
              <a:gdLst>
                <a:gd name="T0" fmla="*/ 27 w 164"/>
                <a:gd name="T1" fmla="*/ 0 h 150"/>
                <a:gd name="T2" fmla="*/ 0 w 164"/>
                <a:gd name="T3" fmla="*/ 41 h 150"/>
                <a:gd name="T4" fmla="*/ 54 w 164"/>
                <a:gd name="T5" fmla="*/ 41 h 150"/>
                <a:gd name="T6" fmla="*/ 27 w 164"/>
                <a:gd name="T7" fmla="*/ 0 h 150"/>
                <a:gd name="T8" fmla="*/ 0 60000 65536"/>
                <a:gd name="T9" fmla="*/ 0 60000 65536"/>
                <a:gd name="T10" fmla="*/ 0 60000 65536"/>
                <a:gd name="T11" fmla="*/ 0 60000 65536"/>
                <a:gd name="T12" fmla="*/ 0 w 164"/>
                <a:gd name="T13" fmla="*/ 0 h 150"/>
                <a:gd name="T14" fmla="*/ 164 w 164"/>
                <a:gd name="T15" fmla="*/ 150 h 150"/>
              </a:gdLst>
              <a:ahLst/>
              <a:cxnLst>
                <a:cxn ang="T8">
                  <a:pos x="T0" y="T1"/>
                </a:cxn>
                <a:cxn ang="T9">
                  <a:pos x="T2" y="T3"/>
                </a:cxn>
                <a:cxn ang="T10">
                  <a:pos x="T4" y="T5"/>
                </a:cxn>
                <a:cxn ang="T11">
                  <a:pos x="T6" y="T7"/>
                </a:cxn>
              </a:cxnLst>
              <a:rect l="T12" t="T13" r="T14" b="T15"/>
              <a:pathLst>
                <a:path w="164" h="150">
                  <a:moveTo>
                    <a:pt x="82" y="0"/>
                  </a:moveTo>
                  <a:lnTo>
                    <a:pt x="0" y="150"/>
                  </a:lnTo>
                  <a:lnTo>
                    <a:pt x="164" y="150"/>
                  </a:lnTo>
                  <a:lnTo>
                    <a:pt x="82" y="0"/>
                  </a:lnTo>
                  <a:close/>
                </a:path>
              </a:pathLst>
            </a:custGeom>
            <a:solidFill>
              <a:srgbClr val="000000"/>
            </a:solidFill>
            <a:ln w="19050" cmpd="sng">
              <a:solidFill>
                <a:srgbClr val="000000"/>
              </a:solidFill>
              <a:prstDash val="solid"/>
              <a:round/>
              <a:headEnd/>
              <a:tailEnd/>
            </a:ln>
          </p:spPr>
          <p:txBody>
            <a:bodyPr/>
            <a:lstStyle/>
            <a:p>
              <a:endParaRPr lang="zh-CN" altLang="en-US"/>
            </a:p>
          </p:txBody>
        </p:sp>
        <p:sp>
          <p:nvSpPr>
            <p:cNvPr id="26" name="Freeform 20">
              <a:extLst>
                <a:ext uri="{FF2B5EF4-FFF2-40B4-BE49-F238E27FC236}">
                  <a16:creationId xmlns:a16="http://schemas.microsoft.com/office/drawing/2014/main" id="{0B591259-7330-44A6-827F-5E99364134C5}"/>
                </a:ext>
              </a:extLst>
            </p:cNvPr>
            <p:cNvSpPr>
              <a:spLocks/>
            </p:cNvSpPr>
            <p:nvPr/>
          </p:nvSpPr>
          <p:spPr bwMode="auto">
            <a:xfrm>
              <a:off x="4459" y="1260"/>
              <a:ext cx="59" cy="3"/>
            </a:xfrm>
            <a:custGeom>
              <a:avLst/>
              <a:gdLst>
                <a:gd name="T0" fmla="*/ 2 w 176"/>
                <a:gd name="T1" fmla="*/ 0 h 11"/>
                <a:gd name="T2" fmla="*/ 1 w 176"/>
                <a:gd name="T3" fmla="*/ 0 h 11"/>
                <a:gd name="T4" fmla="*/ 0 w 176"/>
                <a:gd name="T5" fmla="*/ 1 h 11"/>
                <a:gd name="T6" fmla="*/ 0 w 176"/>
                <a:gd name="T7" fmla="*/ 2 h 11"/>
                <a:gd name="T8" fmla="*/ 1 w 176"/>
                <a:gd name="T9" fmla="*/ 3 h 11"/>
                <a:gd name="T10" fmla="*/ 1 w 176"/>
                <a:gd name="T11" fmla="*/ 3 h 11"/>
                <a:gd name="T12" fmla="*/ 2 w 176"/>
                <a:gd name="T13" fmla="*/ 3 h 11"/>
                <a:gd name="T14" fmla="*/ 57 w 176"/>
                <a:gd name="T15" fmla="*/ 3 h 11"/>
                <a:gd name="T16" fmla="*/ 57 w 176"/>
                <a:gd name="T17" fmla="*/ 3 h 11"/>
                <a:gd name="T18" fmla="*/ 58 w 176"/>
                <a:gd name="T19" fmla="*/ 3 h 11"/>
                <a:gd name="T20" fmla="*/ 59 w 176"/>
                <a:gd name="T21" fmla="*/ 2 h 11"/>
                <a:gd name="T22" fmla="*/ 59 w 176"/>
                <a:gd name="T23" fmla="*/ 2 h 11"/>
                <a:gd name="T24" fmla="*/ 59 w 176"/>
                <a:gd name="T25" fmla="*/ 2 h 11"/>
                <a:gd name="T26" fmla="*/ 59 w 176"/>
                <a:gd name="T27" fmla="*/ 1 h 11"/>
                <a:gd name="T28" fmla="*/ 59 w 176"/>
                <a:gd name="T29" fmla="*/ 1 h 11"/>
                <a:gd name="T30" fmla="*/ 58 w 176"/>
                <a:gd name="T31" fmla="*/ 0 h 11"/>
                <a:gd name="T32" fmla="*/ 57 w 176"/>
                <a:gd name="T33" fmla="*/ 0 h 11"/>
                <a:gd name="T34" fmla="*/ 2 w 176"/>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
                <a:gd name="T55" fmla="*/ 0 h 11"/>
                <a:gd name="T56" fmla="*/ 176 w 176"/>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 h="11">
                  <a:moveTo>
                    <a:pt x="6" y="0"/>
                  </a:moveTo>
                  <a:lnTo>
                    <a:pt x="3" y="0"/>
                  </a:lnTo>
                  <a:lnTo>
                    <a:pt x="0" y="2"/>
                  </a:lnTo>
                  <a:lnTo>
                    <a:pt x="0" y="8"/>
                  </a:lnTo>
                  <a:lnTo>
                    <a:pt x="3" y="10"/>
                  </a:lnTo>
                  <a:lnTo>
                    <a:pt x="4" y="10"/>
                  </a:lnTo>
                  <a:lnTo>
                    <a:pt x="6" y="11"/>
                  </a:lnTo>
                  <a:lnTo>
                    <a:pt x="170" y="11"/>
                  </a:lnTo>
                  <a:lnTo>
                    <a:pt x="171" y="10"/>
                  </a:lnTo>
                  <a:lnTo>
                    <a:pt x="172" y="10"/>
                  </a:lnTo>
                  <a:lnTo>
                    <a:pt x="175" y="8"/>
                  </a:lnTo>
                  <a:lnTo>
                    <a:pt x="175" y="7"/>
                  </a:lnTo>
                  <a:lnTo>
                    <a:pt x="176" y="6"/>
                  </a:lnTo>
                  <a:lnTo>
                    <a:pt x="175" y="3"/>
                  </a:lnTo>
                  <a:lnTo>
                    <a:pt x="175" y="2"/>
                  </a:lnTo>
                  <a:lnTo>
                    <a:pt x="172" y="0"/>
                  </a:lnTo>
                  <a:lnTo>
                    <a:pt x="170" y="0"/>
                  </a:lnTo>
                  <a:lnTo>
                    <a:pt x="6" y="0"/>
                  </a:lnTo>
                  <a:close/>
                </a:path>
              </a:pathLst>
            </a:custGeom>
            <a:solidFill>
              <a:srgbClr val="000000"/>
            </a:solidFill>
            <a:ln w="19050" cmpd="sng">
              <a:solidFill>
                <a:srgbClr val="000000"/>
              </a:solidFill>
              <a:round/>
              <a:headEnd/>
              <a:tailEnd/>
            </a:ln>
          </p:spPr>
          <p:txBody>
            <a:bodyPr/>
            <a:lstStyle/>
            <a:p>
              <a:endParaRPr lang="zh-CN" altLang="en-US"/>
            </a:p>
          </p:txBody>
        </p:sp>
        <p:sp>
          <p:nvSpPr>
            <p:cNvPr id="27" name="Line 21">
              <a:extLst>
                <a:ext uri="{FF2B5EF4-FFF2-40B4-BE49-F238E27FC236}">
                  <a16:creationId xmlns:a16="http://schemas.microsoft.com/office/drawing/2014/main" id="{0A1EACE6-84F6-4787-8541-4DAEDBE30018}"/>
                </a:ext>
              </a:extLst>
            </p:cNvPr>
            <p:cNvSpPr>
              <a:spLocks noChangeShapeType="1"/>
            </p:cNvSpPr>
            <p:nvPr/>
          </p:nvSpPr>
          <p:spPr bwMode="auto">
            <a:xfrm>
              <a:off x="4487" y="1199"/>
              <a:ext cx="1" cy="1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2">
              <a:extLst>
                <a:ext uri="{FF2B5EF4-FFF2-40B4-BE49-F238E27FC236}">
                  <a16:creationId xmlns:a16="http://schemas.microsoft.com/office/drawing/2014/main" id="{53C4E0D2-1941-4266-A600-3588C44D7F42}"/>
                </a:ext>
              </a:extLst>
            </p:cNvPr>
            <p:cNvSpPr>
              <a:spLocks noChangeShapeType="1"/>
            </p:cNvSpPr>
            <p:nvPr/>
          </p:nvSpPr>
          <p:spPr bwMode="auto">
            <a:xfrm flipH="1">
              <a:off x="4378" y="1367"/>
              <a:ext cx="10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3">
              <a:extLst>
                <a:ext uri="{FF2B5EF4-FFF2-40B4-BE49-F238E27FC236}">
                  <a16:creationId xmlns:a16="http://schemas.microsoft.com/office/drawing/2014/main" id="{84D90603-8C84-4BBC-82C8-5B8DB1939B20}"/>
                </a:ext>
              </a:extLst>
            </p:cNvPr>
            <p:cNvSpPr>
              <a:spLocks noChangeShapeType="1"/>
            </p:cNvSpPr>
            <p:nvPr/>
          </p:nvSpPr>
          <p:spPr bwMode="auto">
            <a:xfrm flipH="1">
              <a:off x="4378" y="1199"/>
              <a:ext cx="10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4">
              <a:extLst>
                <a:ext uri="{FF2B5EF4-FFF2-40B4-BE49-F238E27FC236}">
                  <a16:creationId xmlns:a16="http://schemas.microsoft.com/office/drawing/2014/main" id="{5021A317-11B7-4238-AB5B-18DB5216BDB0}"/>
                </a:ext>
              </a:extLst>
            </p:cNvPr>
            <p:cNvSpPr>
              <a:spLocks noChangeShapeType="1"/>
            </p:cNvSpPr>
            <p:nvPr/>
          </p:nvSpPr>
          <p:spPr bwMode="auto">
            <a:xfrm>
              <a:off x="4433" y="1367"/>
              <a:ext cx="1"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5">
              <a:extLst>
                <a:ext uri="{FF2B5EF4-FFF2-40B4-BE49-F238E27FC236}">
                  <a16:creationId xmlns:a16="http://schemas.microsoft.com/office/drawing/2014/main" id="{80D81081-447A-48A1-B46D-868C941212C7}"/>
                </a:ext>
              </a:extLst>
            </p:cNvPr>
            <p:cNvSpPr>
              <a:spLocks noChangeShapeType="1"/>
            </p:cNvSpPr>
            <p:nvPr/>
          </p:nvSpPr>
          <p:spPr bwMode="auto">
            <a:xfrm>
              <a:off x="4433" y="1093"/>
              <a:ext cx="1"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Freeform 26">
              <a:extLst>
                <a:ext uri="{FF2B5EF4-FFF2-40B4-BE49-F238E27FC236}">
                  <a16:creationId xmlns:a16="http://schemas.microsoft.com/office/drawing/2014/main" id="{09683E38-F4A2-41EF-BA41-10C83AC91962}"/>
                </a:ext>
              </a:extLst>
            </p:cNvPr>
            <p:cNvSpPr>
              <a:spLocks/>
            </p:cNvSpPr>
            <p:nvPr/>
          </p:nvSpPr>
          <p:spPr bwMode="auto">
            <a:xfrm>
              <a:off x="4319" y="1217"/>
              <a:ext cx="6" cy="130"/>
            </a:xfrm>
            <a:custGeom>
              <a:avLst/>
              <a:gdLst>
                <a:gd name="T0" fmla="*/ 6 w 18"/>
                <a:gd name="T1" fmla="*/ 2 h 468"/>
                <a:gd name="T2" fmla="*/ 5 w 18"/>
                <a:gd name="T3" fmla="*/ 1 h 468"/>
                <a:gd name="T4" fmla="*/ 5 w 18"/>
                <a:gd name="T5" fmla="*/ 1 h 468"/>
                <a:gd name="T6" fmla="*/ 5 w 18"/>
                <a:gd name="T7" fmla="*/ 1 h 468"/>
                <a:gd name="T8" fmla="*/ 4 w 18"/>
                <a:gd name="T9" fmla="*/ 0 h 468"/>
                <a:gd name="T10" fmla="*/ 3 w 18"/>
                <a:gd name="T11" fmla="*/ 0 h 468"/>
                <a:gd name="T12" fmla="*/ 2 w 18"/>
                <a:gd name="T13" fmla="*/ 0 h 468"/>
                <a:gd name="T14" fmla="*/ 1 w 18"/>
                <a:gd name="T15" fmla="*/ 0 h 468"/>
                <a:gd name="T16" fmla="*/ 1 w 18"/>
                <a:gd name="T17" fmla="*/ 1 h 468"/>
                <a:gd name="T18" fmla="*/ 0 w 18"/>
                <a:gd name="T19" fmla="*/ 1 h 468"/>
                <a:gd name="T20" fmla="*/ 0 w 18"/>
                <a:gd name="T21" fmla="*/ 128 h 468"/>
                <a:gd name="T22" fmla="*/ 1 w 18"/>
                <a:gd name="T23" fmla="*/ 129 h 468"/>
                <a:gd name="T24" fmla="*/ 1 w 18"/>
                <a:gd name="T25" fmla="*/ 129 h 468"/>
                <a:gd name="T26" fmla="*/ 1 w 18"/>
                <a:gd name="T27" fmla="*/ 130 h 468"/>
                <a:gd name="T28" fmla="*/ 2 w 18"/>
                <a:gd name="T29" fmla="*/ 130 h 468"/>
                <a:gd name="T30" fmla="*/ 3 w 18"/>
                <a:gd name="T31" fmla="*/ 130 h 468"/>
                <a:gd name="T32" fmla="*/ 3 w 18"/>
                <a:gd name="T33" fmla="*/ 130 h 468"/>
                <a:gd name="T34" fmla="*/ 4 w 18"/>
                <a:gd name="T35" fmla="*/ 130 h 468"/>
                <a:gd name="T36" fmla="*/ 5 w 18"/>
                <a:gd name="T37" fmla="*/ 129 h 468"/>
                <a:gd name="T38" fmla="*/ 5 w 18"/>
                <a:gd name="T39" fmla="*/ 129 h 468"/>
                <a:gd name="T40" fmla="*/ 5 w 18"/>
                <a:gd name="T41" fmla="*/ 128 h 468"/>
                <a:gd name="T42" fmla="*/ 6 w 18"/>
                <a:gd name="T43" fmla="*/ 128 h 468"/>
                <a:gd name="T44" fmla="*/ 6 w 18"/>
                <a:gd name="T45" fmla="*/ 2 h 4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468"/>
                <a:gd name="T71" fmla="*/ 18 w 18"/>
                <a:gd name="T72" fmla="*/ 468 h 4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468">
                  <a:moveTo>
                    <a:pt x="18" y="8"/>
                  </a:moveTo>
                  <a:lnTo>
                    <a:pt x="16" y="5"/>
                  </a:lnTo>
                  <a:lnTo>
                    <a:pt x="16" y="3"/>
                  </a:lnTo>
                  <a:lnTo>
                    <a:pt x="15" y="2"/>
                  </a:lnTo>
                  <a:lnTo>
                    <a:pt x="13" y="1"/>
                  </a:lnTo>
                  <a:lnTo>
                    <a:pt x="10" y="0"/>
                  </a:lnTo>
                  <a:lnTo>
                    <a:pt x="7" y="0"/>
                  </a:lnTo>
                  <a:lnTo>
                    <a:pt x="4" y="1"/>
                  </a:lnTo>
                  <a:lnTo>
                    <a:pt x="2" y="3"/>
                  </a:lnTo>
                  <a:lnTo>
                    <a:pt x="0" y="5"/>
                  </a:lnTo>
                  <a:lnTo>
                    <a:pt x="0" y="461"/>
                  </a:lnTo>
                  <a:lnTo>
                    <a:pt x="2" y="463"/>
                  </a:lnTo>
                  <a:lnTo>
                    <a:pt x="3" y="466"/>
                  </a:lnTo>
                  <a:lnTo>
                    <a:pt x="4" y="467"/>
                  </a:lnTo>
                  <a:lnTo>
                    <a:pt x="7" y="467"/>
                  </a:lnTo>
                  <a:lnTo>
                    <a:pt x="9" y="468"/>
                  </a:lnTo>
                  <a:lnTo>
                    <a:pt x="10" y="467"/>
                  </a:lnTo>
                  <a:lnTo>
                    <a:pt x="13" y="467"/>
                  </a:lnTo>
                  <a:lnTo>
                    <a:pt x="15" y="466"/>
                  </a:lnTo>
                  <a:lnTo>
                    <a:pt x="16" y="463"/>
                  </a:lnTo>
                  <a:lnTo>
                    <a:pt x="16" y="461"/>
                  </a:lnTo>
                  <a:lnTo>
                    <a:pt x="18" y="460"/>
                  </a:lnTo>
                  <a:lnTo>
                    <a:pt x="18" y="8"/>
                  </a:lnTo>
                  <a:close/>
                </a:path>
              </a:pathLst>
            </a:custGeom>
            <a:solidFill>
              <a:srgbClr val="000000"/>
            </a:solidFill>
            <a:ln w="19050" cmpd="sng">
              <a:solidFill>
                <a:srgbClr val="000000"/>
              </a:solidFill>
              <a:round/>
              <a:headEnd/>
              <a:tailEnd/>
            </a:ln>
          </p:spPr>
          <p:txBody>
            <a:bodyPr/>
            <a:lstStyle/>
            <a:p>
              <a:endParaRPr lang="zh-CN" altLang="en-US"/>
            </a:p>
          </p:txBody>
        </p:sp>
        <p:sp>
          <p:nvSpPr>
            <p:cNvPr id="33" name="Line 27">
              <a:extLst>
                <a:ext uri="{FF2B5EF4-FFF2-40B4-BE49-F238E27FC236}">
                  <a16:creationId xmlns:a16="http://schemas.microsoft.com/office/drawing/2014/main" id="{DFEB8DF2-BE65-444B-A496-AE1EB9F36E2D}"/>
                </a:ext>
              </a:extLst>
            </p:cNvPr>
            <p:cNvSpPr>
              <a:spLocks noChangeShapeType="1"/>
            </p:cNvSpPr>
            <p:nvPr/>
          </p:nvSpPr>
          <p:spPr bwMode="auto">
            <a:xfrm flipH="1">
              <a:off x="4266" y="1283"/>
              <a:ext cx="5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28">
              <a:extLst>
                <a:ext uri="{FF2B5EF4-FFF2-40B4-BE49-F238E27FC236}">
                  <a16:creationId xmlns:a16="http://schemas.microsoft.com/office/drawing/2014/main" id="{347698AC-6186-4398-8886-48F22A0D469E}"/>
                </a:ext>
              </a:extLst>
            </p:cNvPr>
            <p:cNvSpPr>
              <a:spLocks/>
            </p:cNvSpPr>
            <p:nvPr/>
          </p:nvSpPr>
          <p:spPr bwMode="auto">
            <a:xfrm>
              <a:off x="4321" y="1199"/>
              <a:ext cx="57" cy="168"/>
            </a:xfrm>
            <a:custGeom>
              <a:avLst/>
              <a:gdLst>
                <a:gd name="T0" fmla="*/ 57 w 164"/>
                <a:gd name="T1" fmla="*/ 0 h 603"/>
                <a:gd name="T2" fmla="*/ 57 w 164"/>
                <a:gd name="T3" fmla="*/ 42 h 603"/>
                <a:gd name="T4" fmla="*/ 0 w 164"/>
                <a:gd name="T5" fmla="*/ 42 h 603"/>
                <a:gd name="T6" fmla="*/ 0 w 164"/>
                <a:gd name="T7" fmla="*/ 126 h 603"/>
                <a:gd name="T8" fmla="*/ 57 w 164"/>
                <a:gd name="T9" fmla="*/ 126 h 603"/>
                <a:gd name="T10" fmla="*/ 57 w 164"/>
                <a:gd name="T11" fmla="*/ 168 h 603"/>
                <a:gd name="T12" fmla="*/ 0 60000 65536"/>
                <a:gd name="T13" fmla="*/ 0 60000 65536"/>
                <a:gd name="T14" fmla="*/ 0 60000 65536"/>
                <a:gd name="T15" fmla="*/ 0 60000 65536"/>
                <a:gd name="T16" fmla="*/ 0 60000 65536"/>
                <a:gd name="T17" fmla="*/ 0 60000 65536"/>
                <a:gd name="T18" fmla="*/ 0 w 164"/>
                <a:gd name="T19" fmla="*/ 0 h 603"/>
                <a:gd name="T20" fmla="*/ 164 w 164"/>
                <a:gd name="T21" fmla="*/ 603 h 603"/>
              </a:gdLst>
              <a:ahLst/>
              <a:cxnLst>
                <a:cxn ang="T12">
                  <a:pos x="T0" y="T1"/>
                </a:cxn>
                <a:cxn ang="T13">
                  <a:pos x="T2" y="T3"/>
                </a:cxn>
                <a:cxn ang="T14">
                  <a:pos x="T4" y="T5"/>
                </a:cxn>
                <a:cxn ang="T15">
                  <a:pos x="T6" y="T7"/>
                </a:cxn>
                <a:cxn ang="T16">
                  <a:pos x="T8" y="T9"/>
                </a:cxn>
                <a:cxn ang="T17">
                  <a:pos x="T10" y="T11"/>
                </a:cxn>
              </a:cxnLst>
              <a:rect l="T18" t="T19" r="T20" b="T21"/>
              <a:pathLst>
                <a:path w="164" h="603">
                  <a:moveTo>
                    <a:pt x="164" y="0"/>
                  </a:moveTo>
                  <a:lnTo>
                    <a:pt x="164" y="151"/>
                  </a:lnTo>
                  <a:lnTo>
                    <a:pt x="0" y="151"/>
                  </a:lnTo>
                  <a:lnTo>
                    <a:pt x="0" y="452"/>
                  </a:lnTo>
                  <a:lnTo>
                    <a:pt x="164" y="452"/>
                  </a:lnTo>
                  <a:lnTo>
                    <a:pt x="164" y="603"/>
                  </a:lnTo>
                </a:path>
              </a:pathLst>
            </a:custGeom>
            <a:noFill/>
            <a:ln w="190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29">
              <a:extLst>
                <a:ext uri="{FF2B5EF4-FFF2-40B4-BE49-F238E27FC236}">
                  <a16:creationId xmlns:a16="http://schemas.microsoft.com/office/drawing/2014/main" id="{8C567A48-AAEA-4D7B-B0B6-2CED49F03382}"/>
                </a:ext>
              </a:extLst>
            </p:cNvPr>
            <p:cNvSpPr>
              <a:spLocks/>
            </p:cNvSpPr>
            <p:nvPr/>
          </p:nvSpPr>
          <p:spPr bwMode="auto">
            <a:xfrm>
              <a:off x="4319" y="838"/>
              <a:ext cx="6" cy="131"/>
            </a:xfrm>
            <a:custGeom>
              <a:avLst/>
              <a:gdLst>
                <a:gd name="T0" fmla="*/ 6 w 18"/>
                <a:gd name="T1" fmla="*/ 2 h 470"/>
                <a:gd name="T2" fmla="*/ 5 w 18"/>
                <a:gd name="T3" fmla="*/ 2 h 470"/>
                <a:gd name="T4" fmla="*/ 5 w 18"/>
                <a:gd name="T5" fmla="*/ 1 h 470"/>
                <a:gd name="T6" fmla="*/ 5 w 18"/>
                <a:gd name="T7" fmla="*/ 1 h 470"/>
                <a:gd name="T8" fmla="*/ 4 w 18"/>
                <a:gd name="T9" fmla="*/ 0 h 470"/>
                <a:gd name="T10" fmla="*/ 3 w 18"/>
                <a:gd name="T11" fmla="*/ 0 h 470"/>
                <a:gd name="T12" fmla="*/ 2 w 18"/>
                <a:gd name="T13" fmla="*/ 0 h 470"/>
                <a:gd name="T14" fmla="*/ 1 w 18"/>
                <a:gd name="T15" fmla="*/ 0 h 470"/>
                <a:gd name="T16" fmla="*/ 1 w 18"/>
                <a:gd name="T17" fmla="*/ 1 h 470"/>
                <a:gd name="T18" fmla="*/ 0 w 18"/>
                <a:gd name="T19" fmla="*/ 2 h 470"/>
                <a:gd name="T20" fmla="*/ 0 w 18"/>
                <a:gd name="T21" fmla="*/ 129 h 470"/>
                <a:gd name="T22" fmla="*/ 1 w 18"/>
                <a:gd name="T23" fmla="*/ 130 h 470"/>
                <a:gd name="T24" fmla="*/ 1 w 18"/>
                <a:gd name="T25" fmla="*/ 130 h 470"/>
                <a:gd name="T26" fmla="*/ 1 w 18"/>
                <a:gd name="T27" fmla="*/ 130 h 470"/>
                <a:gd name="T28" fmla="*/ 2 w 18"/>
                <a:gd name="T29" fmla="*/ 130 h 470"/>
                <a:gd name="T30" fmla="*/ 3 w 18"/>
                <a:gd name="T31" fmla="*/ 131 h 470"/>
                <a:gd name="T32" fmla="*/ 3 w 18"/>
                <a:gd name="T33" fmla="*/ 130 h 470"/>
                <a:gd name="T34" fmla="*/ 4 w 18"/>
                <a:gd name="T35" fmla="*/ 130 h 470"/>
                <a:gd name="T36" fmla="*/ 5 w 18"/>
                <a:gd name="T37" fmla="*/ 130 h 470"/>
                <a:gd name="T38" fmla="*/ 5 w 18"/>
                <a:gd name="T39" fmla="*/ 130 h 470"/>
                <a:gd name="T40" fmla="*/ 5 w 18"/>
                <a:gd name="T41" fmla="*/ 129 h 470"/>
                <a:gd name="T42" fmla="*/ 6 w 18"/>
                <a:gd name="T43" fmla="*/ 129 h 470"/>
                <a:gd name="T44" fmla="*/ 6 w 18"/>
                <a:gd name="T45" fmla="*/ 2 h 4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470"/>
                <a:gd name="T71" fmla="*/ 18 w 18"/>
                <a:gd name="T72" fmla="*/ 470 h 47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470">
                  <a:moveTo>
                    <a:pt x="18" y="8"/>
                  </a:moveTo>
                  <a:lnTo>
                    <a:pt x="16" y="6"/>
                  </a:lnTo>
                  <a:lnTo>
                    <a:pt x="16" y="4"/>
                  </a:lnTo>
                  <a:lnTo>
                    <a:pt x="15" y="2"/>
                  </a:lnTo>
                  <a:lnTo>
                    <a:pt x="13" y="1"/>
                  </a:lnTo>
                  <a:lnTo>
                    <a:pt x="10" y="0"/>
                  </a:lnTo>
                  <a:lnTo>
                    <a:pt x="7" y="0"/>
                  </a:lnTo>
                  <a:lnTo>
                    <a:pt x="4" y="1"/>
                  </a:lnTo>
                  <a:lnTo>
                    <a:pt x="2" y="4"/>
                  </a:lnTo>
                  <a:lnTo>
                    <a:pt x="0" y="6"/>
                  </a:lnTo>
                  <a:lnTo>
                    <a:pt x="0" y="463"/>
                  </a:lnTo>
                  <a:lnTo>
                    <a:pt x="2" y="465"/>
                  </a:lnTo>
                  <a:lnTo>
                    <a:pt x="3" y="467"/>
                  </a:lnTo>
                  <a:lnTo>
                    <a:pt x="4" y="468"/>
                  </a:lnTo>
                  <a:lnTo>
                    <a:pt x="7" y="468"/>
                  </a:lnTo>
                  <a:lnTo>
                    <a:pt x="9" y="470"/>
                  </a:lnTo>
                  <a:lnTo>
                    <a:pt x="10" y="468"/>
                  </a:lnTo>
                  <a:lnTo>
                    <a:pt x="13" y="468"/>
                  </a:lnTo>
                  <a:lnTo>
                    <a:pt x="15" y="467"/>
                  </a:lnTo>
                  <a:lnTo>
                    <a:pt x="16" y="465"/>
                  </a:lnTo>
                  <a:lnTo>
                    <a:pt x="16" y="463"/>
                  </a:lnTo>
                  <a:lnTo>
                    <a:pt x="18" y="462"/>
                  </a:lnTo>
                  <a:lnTo>
                    <a:pt x="18" y="8"/>
                  </a:lnTo>
                  <a:close/>
                </a:path>
              </a:pathLst>
            </a:custGeom>
            <a:solidFill>
              <a:srgbClr val="000000"/>
            </a:solidFill>
            <a:ln w="19050" cmpd="sng">
              <a:solidFill>
                <a:srgbClr val="000000"/>
              </a:solidFill>
              <a:round/>
              <a:headEnd/>
              <a:tailEnd/>
            </a:ln>
          </p:spPr>
          <p:txBody>
            <a:bodyPr/>
            <a:lstStyle/>
            <a:p>
              <a:endParaRPr lang="zh-CN" altLang="en-US"/>
            </a:p>
          </p:txBody>
        </p:sp>
        <p:sp>
          <p:nvSpPr>
            <p:cNvPr id="36" name="Line 30">
              <a:extLst>
                <a:ext uri="{FF2B5EF4-FFF2-40B4-BE49-F238E27FC236}">
                  <a16:creationId xmlns:a16="http://schemas.microsoft.com/office/drawing/2014/main" id="{CD69C331-4F37-4CCC-A0E7-3A8EAEA40A6E}"/>
                </a:ext>
              </a:extLst>
            </p:cNvPr>
            <p:cNvSpPr>
              <a:spLocks noChangeShapeType="1"/>
            </p:cNvSpPr>
            <p:nvPr/>
          </p:nvSpPr>
          <p:spPr bwMode="auto">
            <a:xfrm flipH="1">
              <a:off x="4266" y="904"/>
              <a:ext cx="55"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Freeform 31">
              <a:extLst>
                <a:ext uri="{FF2B5EF4-FFF2-40B4-BE49-F238E27FC236}">
                  <a16:creationId xmlns:a16="http://schemas.microsoft.com/office/drawing/2014/main" id="{6F78389C-BFC3-412C-A253-7A1D13FA705C}"/>
                </a:ext>
              </a:extLst>
            </p:cNvPr>
            <p:cNvSpPr>
              <a:spLocks/>
            </p:cNvSpPr>
            <p:nvPr/>
          </p:nvSpPr>
          <p:spPr bwMode="auto">
            <a:xfrm>
              <a:off x="4321" y="821"/>
              <a:ext cx="57" cy="167"/>
            </a:xfrm>
            <a:custGeom>
              <a:avLst/>
              <a:gdLst>
                <a:gd name="T0" fmla="*/ 57 w 164"/>
                <a:gd name="T1" fmla="*/ 0 h 604"/>
                <a:gd name="T2" fmla="*/ 57 w 164"/>
                <a:gd name="T3" fmla="*/ 42 h 604"/>
                <a:gd name="T4" fmla="*/ 0 w 164"/>
                <a:gd name="T5" fmla="*/ 42 h 604"/>
                <a:gd name="T6" fmla="*/ 0 w 164"/>
                <a:gd name="T7" fmla="*/ 125 h 604"/>
                <a:gd name="T8" fmla="*/ 57 w 164"/>
                <a:gd name="T9" fmla="*/ 125 h 604"/>
                <a:gd name="T10" fmla="*/ 57 w 164"/>
                <a:gd name="T11" fmla="*/ 167 h 604"/>
                <a:gd name="T12" fmla="*/ 0 60000 65536"/>
                <a:gd name="T13" fmla="*/ 0 60000 65536"/>
                <a:gd name="T14" fmla="*/ 0 60000 65536"/>
                <a:gd name="T15" fmla="*/ 0 60000 65536"/>
                <a:gd name="T16" fmla="*/ 0 60000 65536"/>
                <a:gd name="T17" fmla="*/ 0 60000 65536"/>
                <a:gd name="T18" fmla="*/ 0 w 164"/>
                <a:gd name="T19" fmla="*/ 0 h 604"/>
                <a:gd name="T20" fmla="*/ 164 w 164"/>
                <a:gd name="T21" fmla="*/ 604 h 604"/>
              </a:gdLst>
              <a:ahLst/>
              <a:cxnLst>
                <a:cxn ang="T12">
                  <a:pos x="T0" y="T1"/>
                </a:cxn>
                <a:cxn ang="T13">
                  <a:pos x="T2" y="T3"/>
                </a:cxn>
                <a:cxn ang="T14">
                  <a:pos x="T4" y="T5"/>
                </a:cxn>
                <a:cxn ang="T15">
                  <a:pos x="T6" y="T7"/>
                </a:cxn>
                <a:cxn ang="T16">
                  <a:pos x="T8" y="T9"/>
                </a:cxn>
                <a:cxn ang="T17">
                  <a:pos x="T10" y="T11"/>
                </a:cxn>
              </a:cxnLst>
              <a:rect l="T18" t="T19" r="T20" b="T21"/>
              <a:pathLst>
                <a:path w="164" h="604">
                  <a:moveTo>
                    <a:pt x="164" y="0"/>
                  </a:moveTo>
                  <a:lnTo>
                    <a:pt x="164" y="151"/>
                  </a:lnTo>
                  <a:lnTo>
                    <a:pt x="0" y="151"/>
                  </a:lnTo>
                  <a:lnTo>
                    <a:pt x="0" y="453"/>
                  </a:lnTo>
                  <a:lnTo>
                    <a:pt x="164" y="453"/>
                  </a:lnTo>
                  <a:lnTo>
                    <a:pt x="164" y="604"/>
                  </a:lnTo>
                </a:path>
              </a:pathLst>
            </a:custGeom>
            <a:noFill/>
            <a:ln w="190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Line 32">
              <a:extLst>
                <a:ext uri="{FF2B5EF4-FFF2-40B4-BE49-F238E27FC236}">
                  <a16:creationId xmlns:a16="http://schemas.microsoft.com/office/drawing/2014/main" id="{62B77595-79D0-4D66-BE04-60BDB4662E6A}"/>
                </a:ext>
              </a:extLst>
            </p:cNvPr>
            <p:cNvSpPr>
              <a:spLocks noChangeShapeType="1"/>
            </p:cNvSpPr>
            <p:nvPr/>
          </p:nvSpPr>
          <p:spPr bwMode="auto">
            <a:xfrm>
              <a:off x="4433" y="988"/>
              <a:ext cx="1" cy="10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Oval 33">
              <a:extLst>
                <a:ext uri="{FF2B5EF4-FFF2-40B4-BE49-F238E27FC236}">
                  <a16:creationId xmlns:a16="http://schemas.microsoft.com/office/drawing/2014/main" id="{8D9FEDBC-8320-4905-83D3-EB6A8818941F}"/>
                </a:ext>
              </a:extLst>
            </p:cNvPr>
            <p:cNvSpPr>
              <a:spLocks noChangeArrowheads="1"/>
            </p:cNvSpPr>
            <p:nvPr/>
          </p:nvSpPr>
          <p:spPr bwMode="auto">
            <a:xfrm>
              <a:off x="4423" y="979"/>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 name="Oval 34">
              <a:extLst>
                <a:ext uri="{FF2B5EF4-FFF2-40B4-BE49-F238E27FC236}">
                  <a16:creationId xmlns:a16="http://schemas.microsoft.com/office/drawing/2014/main" id="{E3883A27-BEF4-4DDF-B277-11D147BDF48D}"/>
                </a:ext>
              </a:extLst>
            </p:cNvPr>
            <p:cNvSpPr>
              <a:spLocks noChangeArrowheads="1"/>
            </p:cNvSpPr>
            <p:nvPr/>
          </p:nvSpPr>
          <p:spPr bwMode="auto">
            <a:xfrm>
              <a:off x="4423" y="813"/>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1" name="Oval 35">
              <a:extLst>
                <a:ext uri="{FF2B5EF4-FFF2-40B4-BE49-F238E27FC236}">
                  <a16:creationId xmlns:a16="http://schemas.microsoft.com/office/drawing/2014/main" id="{23B1AB84-1898-4255-8EEE-A000BD8BDEBB}"/>
                </a:ext>
              </a:extLst>
            </p:cNvPr>
            <p:cNvSpPr>
              <a:spLocks noChangeArrowheads="1"/>
            </p:cNvSpPr>
            <p:nvPr/>
          </p:nvSpPr>
          <p:spPr bwMode="auto">
            <a:xfrm>
              <a:off x="4423" y="706"/>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2" name="Oval 36">
              <a:extLst>
                <a:ext uri="{FF2B5EF4-FFF2-40B4-BE49-F238E27FC236}">
                  <a16:creationId xmlns:a16="http://schemas.microsoft.com/office/drawing/2014/main" id="{ADEA3D08-4E7E-45DD-8F06-FC151D1A5CE4}"/>
                </a:ext>
              </a:extLst>
            </p:cNvPr>
            <p:cNvSpPr>
              <a:spLocks noChangeArrowheads="1"/>
            </p:cNvSpPr>
            <p:nvPr/>
          </p:nvSpPr>
          <p:spPr bwMode="auto">
            <a:xfrm>
              <a:off x="4423" y="1189"/>
              <a:ext cx="23" cy="19"/>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3" name="Oval 37">
              <a:extLst>
                <a:ext uri="{FF2B5EF4-FFF2-40B4-BE49-F238E27FC236}">
                  <a16:creationId xmlns:a16="http://schemas.microsoft.com/office/drawing/2014/main" id="{AA243BA5-C26D-470F-8E1C-E6747F1311F4}"/>
                </a:ext>
              </a:extLst>
            </p:cNvPr>
            <p:cNvSpPr>
              <a:spLocks noChangeArrowheads="1"/>
            </p:cNvSpPr>
            <p:nvPr/>
          </p:nvSpPr>
          <p:spPr bwMode="auto">
            <a:xfrm>
              <a:off x="4423" y="1357"/>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4" name="Oval 38">
              <a:extLst>
                <a:ext uri="{FF2B5EF4-FFF2-40B4-BE49-F238E27FC236}">
                  <a16:creationId xmlns:a16="http://schemas.microsoft.com/office/drawing/2014/main" id="{806EC405-36A7-4128-9E85-6D0E462421A8}"/>
                </a:ext>
              </a:extLst>
            </p:cNvPr>
            <p:cNvSpPr>
              <a:spLocks noChangeArrowheads="1"/>
            </p:cNvSpPr>
            <p:nvPr/>
          </p:nvSpPr>
          <p:spPr bwMode="auto">
            <a:xfrm>
              <a:off x="4423" y="1462"/>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5" name="Freeform 39">
              <a:extLst>
                <a:ext uri="{FF2B5EF4-FFF2-40B4-BE49-F238E27FC236}">
                  <a16:creationId xmlns:a16="http://schemas.microsoft.com/office/drawing/2014/main" id="{5691D5B0-F0F9-43B7-9D4B-C33205684B4D}"/>
                </a:ext>
              </a:extLst>
            </p:cNvPr>
            <p:cNvSpPr>
              <a:spLocks/>
            </p:cNvSpPr>
            <p:nvPr/>
          </p:nvSpPr>
          <p:spPr bwMode="auto">
            <a:xfrm>
              <a:off x="4908" y="882"/>
              <a:ext cx="57" cy="41"/>
            </a:xfrm>
            <a:custGeom>
              <a:avLst/>
              <a:gdLst>
                <a:gd name="T0" fmla="*/ 29 w 165"/>
                <a:gd name="T1" fmla="*/ 0 h 151"/>
                <a:gd name="T2" fmla="*/ 0 w 165"/>
                <a:gd name="T3" fmla="*/ 41 h 151"/>
                <a:gd name="T4" fmla="*/ 57 w 165"/>
                <a:gd name="T5" fmla="*/ 41 h 151"/>
                <a:gd name="T6" fmla="*/ 29 w 165"/>
                <a:gd name="T7" fmla="*/ 0 h 151"/>
                <a:gd name="T8" fmla="*/ 0 60000 65536"/>
                <a:gd name="T9" fmla="*/ 0 60000 65536"/>
                <a:gd name="T10" fmla="*/ 0 60000 65536"/>
                <a:gd name="T11" fmla="*/ 0 60000 65536"/>
                <a:gd name="T12" fmla="*/ 0 w 165"/>
                <a:gd name="T13" fmla="*/ 0 h 151"/>
                <a:gd name="T14" fmla="*/ 165 w 165"/>
                <a:gd name="T15" fmla="*/ 151 h 151"/>
              </a:gdLst>
              <a:ahLst/>
              <a:cxnLst>
                <a:cxn ang="T8">
                  <a:pos x="T0" y="T1"/>
                </a:cxn>
                <a:cxn ang="T9">
                  <a:pos x="T2" y="T3"/>
                </a:cxn>
                <a:cxn ang="T10">
                  <a:pos x="T4" y="T5"/>
                </a:cxn>
                <a:cxn ang="T11">
                  <a:pos x="T6" y="T7"/>
                </a:cxn>
              </a:cxnLst>
              <a:rect l="T12" t="T13" r="T14" b="T15"/>
              <a:pathLst>
                <a:path w="165" h="151">
                  <a:moveTo>
                    <a:pt x="83" y="0"/>
                  </a:moveTo>
                  <a:lnTo>
                    <a:pt x="0" y="151"/>
                  </a:lnTo>
                  <a:lnTo>
                    <a:pt x="165" y="151"/>
                  </a:lnTo>
                  <a:lnTo>
                    <a:pt x="83" y="0"/>
                  </a:lnTo>
                  <a:close/>
                </a:path>
              </a:pathLst>
            </a:custGeom>
            <a:solidFill>
              <a:srgbClr val="000000"/>
            </a:solidFill>
            <a:ln w="19050" cmpd="sng">
              <a:solidFill>
                <a:srgbClr val="000000"/>
              </a:solidFill>
              <a:prstDash val="solid"/>
              <a:round/>
              <a:headEnd/>
              <a:tailEnd/>
            </a:ln>
          </p:spPr>
          <p:txBody>
            <a:bodyPr/>
            <a:lstStyle/>
            <a:p>
              <a:endParaRPr lang="zh-CN" altLang="en-US"/>
            </a:p>
          </p:txBody>
        </p:sp>
        <p:sp>
          <p:nvSpPr>
            <p:cNvPr id="46" name="Freeform 40">
              <a:extLst>
                <a:ext uri="{FF2B5EF4-FFF2-40B4-BE49-F238E27FC236}">
                  <a16:creationId xmlns:a16="http://schemas.microsoft.com/office/drawing/2014/main" id="{A5F40C41-41E3-4781-8E08-F5B37FF8D203}"/>
                </a:ext>
              </a:extLst>
            </p:cNvPr>
            <p:cNvSpPr>
              <a:spLocks/>
            </p:cNvSpPr>
            <p:nvPr/>
          </p:nvSpPr>
          <p:spPr bwMode="auto">
            <a:xfrm>
              <a:off x="4907" y="881"/>
              <a:ext cx="60" cy="3"/>
            </a:xfrm>
            <a:custGeom>
              <a:avLst/>
              <a:gdLst>
                <a:gd name="T0" fmla="*/ 2 w 177"/>
                <a:gd name="T1" fmla="*/ 0 h 11"/>
                <a:gd name="T2" fmla="*/ 1 w 177"/>
                <a:gd name="T3" fmla="*/ 0 h 11"/>
                <a:gd name="T4" fmla="*/ 0 w 177"/>
                <a:gd name="T5" fmla="*/ 1 h 11"/>
                <a:gd name="T6" fmla="*/ 0 w 177"/>
                <a:gd name="T7" fmla="*/ 2 h 11"/>
                <a:gd name="T8" fmla="*/ 1 w 177"/>
                <a:gd name="T9" fmla="*/ 3 h 11"/>
                <a:gd name="T10" fmla="*/ 1 w 177"/>
                <a:gd name="T11" fmla="*/ 3 h 11"/>
                <a:gd name="T12" fmla="*/ 2 w 177"/>
                <a:gd name="T13" fmla="*/ 3 h 11"/>
                <a:gd name="T14" fmla="*/ 58 w 177"/>
                <a:gd name="T15" fmla="*/ 3 h 11"/>
                <a:gd name="T16" fmla="*/ 58 w 177"/>
                <a:gd name="T17" fmla="*/ 3 h 11"/>
                <a:gd name="T18" fmla="*/ 59 w 177"/>
                <a:gd name="T19" fmla="*/ 3 h 11"/>
                <a:gd name="T20" fmla="*/ 60 w 177"/>
                <a:gd name="T21" fmla="*/ 2 h 11"/>
                <a:gd name="T22" fmla="*/ 60 w 177"/>
                <a:gd name="T23" fmla="*/ 2 h 11"/>
                <a:gd name="T24" fmla="*/ 60 w 177"/>
                <a:gd name="T25" fmla="*/ 1 h 11"/>
                <a:gd name="T26" fmla="*/ 60 w 177"/>
                <a:gd name="T27" fmla="*/ 1 h 11"/>
                <a:gd name="T28" fmla="*/ 60 w 177"/>
                <a:gd name="T29" fmla="*/ 1 h 11"/>
                <a:gd name="T30" fmla="*/ 59 w 177"/>
                <a:gd name="T31" fmla="*/ 0 h 11"/>
                <a:gd name="T32" fmla="*/ 58 w 177"/>
                <a:gd name="T33" fmla="*/ 0 h 11"/>
                <a:gd name="T34" fmla="*/ 2 w 177"/>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7"/>
                <a:gd name="T55" fmla="*/ 0 h 11"/>
                <a:gd name="T56" fmla="*/ 177 w 177"/>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7" h="11">
                  <a:moveTo>
                    <a:pt x="6" y="0"/>
                  </a:moveTo>
                  <a:lnTo>
                    <a:pt x="2" y="0"/>
                  </a:lnTo>
                  <a:lnTo>
                    <a:pt x="0" y="2"/>
                  </a:lnTo>
                  <a:lnTo>
                    <a:pt x="0" y="8"/>
                  </a:lnTo>
                  <a:lnTo>
                    <a:pt x="2" y="10"/>
                  </a:lnTo>
                  <a:lnTo>
                    <a:pt x="3" y="10"/>
                  </a:lnTo>
                  <a:lnTo>
                    <a:pt x="6" y="11"/>
                  </a:lnTo>
                  <a:lnTo>
                    <a:pt x="171" y="11"/>
                  </a:lnTo>
                  <a:lnTo>
                    <a:pt x="172" y="10"/>
                  </a:lnTo>
                  <a:lnTo>
                    <a:pt x="173" y="10"/>
                  </a:lnTo>
                  <a:lnTo>
                    <a:pt x="176" y="8"/>
                  </a:lnTo>
                  <a:lnTo>
                    <a:pt x="176" y="6"/>
                  </a:lnTo>
                  <a:lnTo>
                    <a:pt x="177" y="5"/>
                  </a:lnTo>
                  <a:lnTo>
                    <a:pt x="176" y="3"/>
                  </a:lnTo>
                  <a:lnTo>
                    <a:pt x="176" y="2"/>
                  </a:lnTo>
                  <a:lnTo>
                    <a:pt x="173" y="0"/>
                  </a:lnTo>
                  <a:lnTo>
                    <a:pt x="171" y="0"/>
                  </a:lnTo>
                  <a:lnTo>
                    <a:pt x="6" y="0"/>
                  </a:lnTo>
                  <a:close/>
                </a:path>
              </a:pathLst>
            </a:custGeom>
            <a:solidFill>
              <a:srgbClr val="000000"/>
            </a:solidFill>
            <a:ln w="19050" cmpd="sng">
              <a:solidFill>
                <a:srgbClr val="000000"/>
              </a:solidFill>
              <a:round/>
              <a:headEnd/>
              <a:tailEnd/>
            </a:ln>
          </p:spPr>
          <p:txBody>
            <a:bodyPr/>
            <a:lstStyle/>
            <a:p>
              <a:endParaRPr lang="zh-CN" altLang="en-US"/>
            </a:p>
          </p:txBody>
        </p:sp>
        <p:sp>
          <p:nvSpPr>
            <p:cNvPr id="47" name="Line 41">
              <a:extLst>
                <a:ext uri="{FF2B5EF4-FFF2-40B4-BE49-F238E27FC236}">
                  <a16:creationId xmlns:a16="http://schemas.microsoft.com/office/drawing/2014/main" id="{530B7BD7-19AB-4852-B5B7-E51949D4F145}"/>
                </a:ext>
              </a:extLst>
            </p:cNvPr>
            <p:cNvSpPr>
              <a:spLocks noChangeShapeType="1"/>
            </p:cNvSpPr>
            <p:nvPr/>
          </p:nvSpPr>
          <p:spPr bwMode="auto">
            <a:xfrm>
              <a:off x="4937" y="821"/>
              <a:ext cx="1" cy="1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2">
              <a:extLst>
                <a:ext uri="{FF2B5EF4-FFF2-40B4-BE49-F238E27FC236}">
                  <a16:creationId xmlns:a16="http://schemas.microsoft.com/office/drawing/2014/main" id="{A0A06B0B-D051-43AA-8D72-F9B1BDD5C822}"/>
                </a:ext>
              </a:extLst>
            </p:cNvPr>
            <p:cNvSpPr>
              <a:spLocks noChangeShapeType="1"/>
            </p:cNvSpPr>
            <p:nvPr/>
          </p:nvSpPr>
          <p:spPr bwMode="auto">
            <a:xfrm flipH="1">
              <a:off x="4826" y="988"/>
              <a:ext cx="11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3">
              <a:extLst>
                <a:ext uri="{FF2B5EF4-FFF2-40B4-BE49-F238E27FC236}">
                  <a16:creationId xmlns:a16="http://schemas.microsoft.com/office/drawing/2014/main" id="{FAED6F3B-87DB-40F1-BF43-B3930DC335BF}"/>
                </a:ext>
              </a:extLst>
            </p:cNvPr>
            <p:cNvSpPr>
              <a:spLocks noChangeShapeType="1"/>
            </p:cNvSpPr>
            <p:nvPr/>
          </p:nvSpPr>
          <p:spPr bwMode="auto">
            <a:xfrm flipH="1">
              <a:off x="4826" y="821"/>
              <a:ext cx="11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4">
              <a:extLst>
                <a:ext uri="{FF2B5EF4-FFF2-40B4-BE49-F238E27FC236}">
                  <a16:creationId xmlns:a16="http://schemas.microsoft.com/office/drawing/2014/main" id="{8A87981F-C7D4-452D-B7B8-019F4AE6426F}"/>
                </a:ext>
              </a:extLst>
            </p:cNvPr>
            <p:cNvSpPr>
              <a:spLocks noChangeShapeType="1"/>
            </p:cNvSpPr>
            <p:nvPr/>
          </p:nvSpPr>
          <p:spPr bwMode="auto">
            <a:xfrm>
              <a:off x="4881" y="988"/>
              <a:ext cx="2" cy="10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45">
              <a:extLst>
                <a:ext uri="{FF2B5EF4-FFF2-40B4-BE49-F238E27FC236}">
                  <a16:creationId xmlns:a16="http://schemas.microsoft.com/office/drawing/2014/main" id="{DEC52ABB-1143-4640-B8F6-E982171DA5E8}"/>
                </a:ext>
              </a:extLst>
            </p:cNvPr>
            <p:cNvSpPr>
              <a:spLocks noChangeShapeType="1"/>
            </p:cNvSpPr>
            <p:nvPr/>
          </p:nvSpPr>
          <p:spPr bwMode="auto">
            <a:xfrm>
              <a:off x="4881" y="715"/>
              <a:ext cx="2"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Freeform 46">
              <a:extLst>
                <a:ext uri="{FF2B5EF4-FFF2-40B4-BE49-F238E27FC236}">
                  <a16:creationId xmlns:a16="http://schemas.microsoft.com/office/drawing/2014/main" id="{09E1CA4E-7D15-47BF-AAE4-DA6D04FEA16F}"/>
                </a:ext>
              </a:extLst>
            </p:cNvPr>
            <p:cNvSpPr>
              <a:spLocks/>
            </p:cNvSpPr>
            <p:nvPr/>
          </p:nvSpPr>
          <p:spPr bwMode="auto">
            <a:xfrm>
              <a:off x="4908" y="1263"/>
              <a:ext cx="57" cy="41"/>
            </a:xfrm>
            <a:custGeom>
              <a:avLst/>
              <a:gdLst>
                <a:gd name="T0" fmla="*/ 29 w 165"/>
                <a:gd name="T1" fmla="*/ 0 h 150"/>
                <a:gd name="T2" fmla="*/ 0 w 165"/>
                <a:gd name="T3" fmla="*/ 41 h 150"/>
                <a:gd name="T4" fmla="*/ 57 w 165"/>
                <a:gd name="T5" fmla="*/ 41 h 150"/>
                <a:gd name="T6" fmla="*/ 29 w 165"/>
                <a:gd name="T7" fmla="*/ 0 h 150"/>
                <a:gd name="T8" fmla="*/ 0 60000 65536"/>
                <a:gd name="T9" fmla="*/ 0 60000 65536"/>
                <a:gd name="T10" fmla="*/ 0 60000 65536"/>
                <a:gd name="T11" fmla="*/ 0 60000 65536"/>
                <a:gd name="T12" fmla="*/ 0 w 165"/>
                <a:gd name="T13" fmla="*/ 0 h 150"/>
                <a:gd name="T14" fmla="*/ 165 w 165"/>
                <a:gd name="T15" fmla="*/ 150 h 150"/>
              </a:gdLst>
              <a:ahLst/>
              <a:cxnLst>
                <a:cxn ang="T8">
                  <a:pos x="T0" y="T1"/>
                </a:cxn>
                <a:cxn ang="T9">
                  <a:pos x="T2" y="T3"/>
                </a:cxn>
                <a:cxn ang="T10">
                  <a:pos x="T4" y="T5"/>
                </a:cxn>
                <a:cxn ang="T11">
                  <a:pos x="T6" y="T7"/>
                </a:cxn>
              </a:cxnLst>
              <a:rect l="T12" t="T13" r="T14" b="T15"/>
              <a:pathLst>
                <a:path w="165" h="150">
                  <a:moveTo>
                    <a:pt x="83" y="0"/>
                  </a:moveTo>
                  <a:lnTo>
                    <a:pt x="0" y="150"/>
                  </a:lnTo>
                  <a:lnTo>
                    <a:pt x="165" y="150"/>
                  </a:lnTo>
                  <a:lnTo>
                    <a:pt x="83" y="0"/>
                  </a:lnTo>
                  <a:close/>
                </a:path>
              </a:pathLst>
            </a:custGeom>
            <a:solidFill>
              <a:srgbClr val="000000"/>
            </a:solidFill>
            <a:ln w="19050" cmpd="sng">
              <a:solidFill>
                <a:srgbClr val="000000"/>
              </a:solidFill>
              <a:prstDash val="solid"/>
              <a:round/>
              <a:headEnd/>
              <a:tailEnd/>
            </a:ln>
          </p:spPr>
          <p:txBody>
            <a:bodyPr/>
            <a:lstStyle/>
            <a:p>
              <a:endParaRPr lang="zh-CN" altLang="en-US"/>
            </a:p>
          </p:txBody>
        </p:sp>
        <p:sp>
          <p:nvSpPr>
            <p:cNvPr id="53" name="Freeform 47">
              <a:extLst>
                <a:ext uri="{FF2B5EF4-FFF2-40B4-BE49-F238E27FC236}">
                  <a16:creationId xmlns:a16="http://schemas.microsoft.com/office/drawing/2014/main" id="{E7875B7D-26A6-4E86-A72E-30EFE016DFED}"/>
                </a:ext>
              </a:extLst>
            </p:cNvPr>
            <p:cNvSpPr>
              <a:spLocks/>
            </p:cNvSpPr>
            <p:nvPr/>
          </p:nvSpPr>
          <p:spPr bwMode="auto">
            <a:xfrm>
              <a:off x="4907" y="1260"/>
              <a:ext cx="60" cy="3"/>
            </a:xfrm>
            <a:custGeom>
              <a:avLst/>
              <a:gdLst>
                <a:gd name="T0" fmla="*/ 2 w 177"/>
                <a:gd name="T1" fmla="*/ 0 h 11"/>
                <a:gd name="T2" fmla="*/ 1 w 177"/>
                <a:gd name="T3" fmla="*/ 0 h 11"/>
                <a:gd name="T4" fmla="*/ 0 w 177"/>
                <a:gd name="T5" fmla="*/ 1 h 11"/>
                <a:gd name="T6" fmla="*/ 0 w 177"/>
                <a:gd name="T7" fmla="*/ 2 h 11"/>
                <a:gd name="T8" fmla="*/ 1 w 177"/>
                <a:gd name="T9" fmla="*/ 3 h 11"/>
                <a:gd name="T10" fmla="*/ 1 w 177"/>
                <a:gd name="T11" fmla="*/ 3 h 11"/>
                <a:gd name="T12" fmla="*/ 2 w 177"/>
                <a:gd name="T13" fmla="*/ 3 h 11"/>
                <a:gd name="T14" fmla="*/ 58 w 177"/>
                <a:gd name="T15" fmla="*/ 3 h 11"/>
                <a:gd name="T16" fmla="*/ 58 w 177"/>
                <a:gd name="T17" fmla="*/ 3 h 11"/>
                <a:gd name="T18" fmla="*/ 59 w 177"/>
                <a:gd name="T19" fmla="*/ 3 h 11"/>
                <a:gd name="T20" fmla="*/ 60 w 177"/>
                <a:gd name="T21" fmla="*/ 2 h 11"/>
                <a:gd name="T22" fmla="*/ 60 w 177"/>
                <a:gd name="T23" fmla="*/ 2 h 11"/>
                <a:gd name="T24" fmla="*/ 60 w 177"/>
                <a:gd name="T25" fmla="*/ 2 h 11"/>
                <a:gd name="T26" fmla="*/ 60 w 177"/>
                <a:gd name="T27" fmla="*/ 1 h 11"/>
                <a:gd name="T28" fmla="*/ 60 w 177"/>
                <a:gd name="T29" fmla="*/ 1 h 11"/>
                <a:gd name="T30" fmla="*/ 59 w 177"/>
                <a:gd name="T31" fmla="*/ 0 h 11"/>
                <a:gd name="T32" fmla="*/ 58 w 177"/>
                <a:gd name="T33" fmla="*/ 0 h 11"/>
                <a:gd name="T34" fmla="*/ 2 w 177"/>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7"/>
                <a:gd name="T55" fmla="*/ 0 h 11"/>
                <a:gd name="T56" fmla="*/ 177 w 177"/>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7" h="11">
                  <a:moveTo>
                    <a:pt x="6" y="0"/>
                  </a:moveTo>
                  <a:lnTo>
                    <a:pt x="2" y="0"/>
                  </a:lnTo>
                  <a:lnTo>
                    <a:pt x="0" y="2"/>
                  </a:lnTo>
                  <a:lnTo>
                    <a:pt x="0" y="8"/>
                  </a:lnTo>
                  <a:lnTo>
                    <a:pt x="2" y="10"/>
                  </a:lnTo>
                  <a:lnTo>
                    <a:pt x="3" y="10"/>
                  </a:lnTo>
                  <a:lnTo>
                    <a:pt x="6" y="11"/>
                  </a:lnTo>
                  <a:lnTo>
                    <a:pt x="171" y="11"/>
                  </a:lnTo>
                  <a:lnTo>
                    <a:pt x="172" y="10"/>
                  </a:lnTo>
                  <a:lnTo>
                    <a:pt x="173" y="10"/>
                  </a:lnTo>
                  <a:lnTo>
                    <a:pt x="176" y="8"/>
                  </a:lnTo>
                  <a:lnTo>
                    <a:pt x="176" y="7"/>
                  </a:lnTo>
                  <a:lnTo>
                    <a:pt x="177" y="6"/>
                  </a:lnTo>
                  <a:lnTo>
                    <a:pt x="176" y="3"/>
                  </a:lnTo>
                  <a:lnTo>
                    <a:pt x="176" y="2"/>
                  </a:lnTo>
                  <a:lnTo>
                    <a:pt x="173" y="0"/>
                  </a:lnTo>
                  <a:lnTo>
                    <a:pt x="171" y="0"/>
                  </a:lnTo>
                  <a:lnTo>
                    <a:pt x="6" y="0"/>
                  </a:lnTo>
                  <a:close/>
                </a:path>
              </a:pathLst>
            </a:custGeom>
            <a:solidFill>
              <a:srgbClr val="000000"/>
            </a:solidFill>
            <a:ln w="19050" cmpd="sng">
              <a:solidFill>
                <a:srgbClr val="000000"/>
              </a:solidFill>
              <a:round/>
              <a:headEnd/>
              <a:tailEnd/>
            </a:ln>
          </p:spPr>
          <p:txBody>
            <a:bodyPr/>
            <a:lstStyle/>
            <a:p>
              <a:endParaRPr lang="zh-CN" altLang="en-US"/>
            </a:p>
          </p:txBody>
        </p:sp>
        <p:sp>
          <p:nvSpPr>
            <p:cNvPr id="54" name="Line 48">
              <a:extLst>
                <a:ext uri="{FF2B5EF4-FFF2-40B4-BE49-F238E27FC236}">
                  <a16:creationId xmlns:a16="http://schemas.microsoft.com/office/drawing/2014/main" id="{FBE23BB7-529D-4040-ABF7-E32F4B05D2D6}"/>
                </a:ext>
              </a:extLst>
            </p:cNvPr>
            <p:cNvSpPr>
              <a:spLocks noChangeShapeType="1"/>
            </p:cNvSpPr>
            <p:nvPr/>
          </p:nvSpPr>
          <p:spPr bwMode="auto">
            <a:xfrm>
              <a:off x="4937" y="1199"/>
              <a:ext cx="1" cy="1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49">
              <a:extLst>
                <a:ext uri="{FF2B5EF4-FFF2-40B4-BE49-F238E27FC236}">
                  <a16:creationId xmlns:a16="http://schemas.microsoft.com/office/drawing/2014/main" id="{B03620B8-E954-4360-A34F-FB0D7745584C}"/>
                </a:ext>
              </a:extLst>
            </p:cNvPr>
            <p:cNvSpPr>
              <a:spLocks noChangeShapeType="1"/>
            </p:cNvSpPr>
            <p:nvPr/>
          </p:nvSpPr>
          <p:spPr bwMode="auto">
            <a:xfrm flipH="1">
              <a:off x="4826" y="1367"/>
              <a:ext cx="11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50">
              <a:extLst>
                <a:ext uri="{FF2B5EF4-FFF2-40B4-BE49-F238E27FC236}">
                  <a16:creationId xmlns:a16="http://schemas.microsoft.com/office/drawing/2014/main" id="{9D80A379-F3BD-4E43-9F1A-0030EB1851E2}"/>
                </a:ext>
              </a:extLst>
            </p:cNvPr>
            <p:cNvSpPr>
              <a:spLocks noChangeShapeType="1"/>
            </p:cNvSpPr>
            <p:nvPr/>
          </p:nvSpPr>
          <p:spPr bwMode="auto">
            <a:xfrm flipH="1">
              <a:off x="4826" y="1199"/>
              <a:ext cx="11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51">
              <a:extLst>
                <a:ext uri="{FF2B5EF4-FFF2-40B4-BE49-F238E27FC236}">
                  <a16:creationId xmlns:a16="http://schemas.microsoft.com/office/drawing/2014/main" id="{EF8D5F71-AEB3-44B8-8770-727FAC56D95F}"/>
                </a:ext>
              </a:extLst>
            </p:cNvPr>
            <p:cNvSpPr>
              <a:spLocks noChangeShapeType="1"/>
            </p:cNvSpPr>
            <p:nvPr/>
          </p:nvSpPr>
          <p:spPr bwMode="auto">
            <a:xfrm>
              <a:off x="4881" y="1367"/>
              <a:ext cx="2"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2">
              <a:extLst>
                <a:ext uri="{FF2B5EF4-FFF2-40B4-BE49-F238E27FC236}">
                  <a16:creationId xmlns:a16="http://schemas.microsoft.com/office/drawing/2014/main" id="{82B625D7-BFEE-4241-9E08-4BAE81E1709B}"/>
                </a:ext>
              </a:extLst>
            </p:cNvPr>
            <p:cNvSpPr>
              <a:spLocks noChangeShapeType="1"/>
            </p:cNvSpPr>
            <p:nvPr/>
          </p:nvSpPr>
          <p:spPr bwMode="auto">
            <a:xfrm>
              <a:off x="4881" y="1093"/>
              <a:ext cx="2"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Freeform 53">
              <a:extLst>
                <a:ext uri="{FF2B5EF4-FFF2-40B4-BE49-F238E27FC236}">
                  <a16:creationId xmlns:a16="http://schemas.microsoft.com/office/drawing/2014/main" id="{26883A33-45CB-4E5D-95AB-EEFC8CA27677}"/>
                </a:ext>
              </a:extLst>
            </p:cNvPr>
            <p:cNvSpPr>
              <a:spLocks/>
            </p:cNvSpPr>
            <p:nvPr/>
          </p:nvSpPr>
          <p:spPr bwMode="auto">
            <a:xfrm>
              <a:off x="4768" y="838"/>
              <a:ext cx="5" cy="131"/>
            </a:xfrm>
            <a:custGeom>
              <a:avLst/>
              <a:gdLst>
                <a:gd name="T0" fmla="*/ 5 w 17"/>
                <a:gd name="T1" fmla="*/ 2 h 470"/>
                <a:gd name="T2" fmla="*/ 5 w 17"/>
                <a:gd name="T3" fmla="*/ 2 h 470"/>
                <a:gd name="T4" fmla="*/ 5 w 17"/>
                <a:gd name="T5" fmla="*/ 1 h 470"/>
                <a:gd name="T6" fmla="*/ 4 w 17"/>
                <a:gd name="T7" fmla="*/ 1 h 470"/>
                <a:gd name="T8" fmla="*/ 4 w 17"/>
                <a:gd name="T9" fmla="*/ 0 h 470"/>
                <a:gd name="T10" fmla="*/ 3 w 17"/>
                <a:gd name="T11" fmla="*/ 0 h 470"/>
                <a:gd name="T12" fmla="*/ 2 w 17"/>
                <a:gd name="T13" fmla="*/ 0 h 470"/>
                <a:gd name="T14" fmla="*/ 1 w 17"/>
                <a:gd name="T15" fmla="*/ 0 h 470"/>
                <a:gd name="T16" fmla="*/ 0 w 17"/>
                <a:gd name="T17" fmla="*/ 1 h 470"/>
                <a:gd name="T18" fmla="*/ 0 w 17"/>
                <a:gd name="T19" fmla="*/ 2 h 470"/>
                <a:gd name="T20" fmla="*/ 0 w 17"/>
                <a:gd name="T21" fmla="*/ 129 h 470"/>
                <a:gd name="T22" fmla="*/ 0 w 17"/>
                <a:gd name="T23" fmla="*/ 130 h 470"/>
                <a:gd name="T24" fmla="*/ 1 w 17"/>
                <a:gd name="T25" fmla="*/ 130 h 470"/>
                <a:gd name="T26" fmla="*/ 1 w 17"/>
                <a:gd name="T27" fmla="*/ 130 h 470"/>
                <a:gd name="T28" fmla="*/ 2 w 17"/>
                <a:gd name="T29" fmla="*/ 130 h 470"/>
                <a:gd name="T30" fmla="*/ 3 w 17"/>
                <a:gd name="T31" fmla="*/ 131 h 470"/>
                <a:gd name="T32" fmla="*/ 3 w 17"/>
                <a:gd name="T33" fmla="*/ 130 h 470"/>
                <a:gd name="T34" fmla="*/ 4 w 17"/>
                <a:gd name="T35" fmla="*/ 130 h 470"/>
                <a:gd name="T36" fmla="*/ 4 w 17"/>
                <a:gd name="T37" fmla="*/ 130 h 470"/>
                <a:gd name="T38" fmla="*/ 5 w 17"/>
                <a:gd name="T39" fmla="*/ 130 h 470"/>
                <a:gd name="T40" fmla="*/ 5 w 17"/>
                <a:gd name="T41" fmla="*/ 129 h 470"/>
                <a:gd name="T42" fmla="*/ 5 w 17"/>
                <a:gd name="T43" fmla="*/ 129 h 470"/>
                <a:gd name="T44" fmla="*/ 5 w 17"/>
                <a:gd name="T45" fmla="*/ 2 h 4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470"/>
                <a:gd name="T71" fmla="*/ 17 w 17"/>
                <a:gd name="T72" fmla="*/ 470 h 47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470">
                  <a:moveTo>
                    <a:pt x="17" y="8"/>
                  </a:moveTo>
                  <a:lnTo>
                    <a:pt x="16" y="6"/>
                  </a:lnTo>
                  <a:lnTo>
                    <a:pt x="16" y="4"/>
                  </a:lnTo>
                  <a:lnTo>
                    <a:pt x="15" y="2"/>
                  </a:lnTo>
                  <a:lnTo>
                    <a:pt x="12" y="1"/>
                  </a:lnTo>
                  <a:lnTo>
                    <a:pt x="10" y="0"/>
                  </a:lnTo>
                  <a:lnTo>
                    <a:pt x="6" y="0"/>
                  </a:lnTo>
                  <a:lnTo>
                    <a:pt x="4" y="1"/>
                  </a:lnTo>
                  <a:lnTo>
                    <a:pt x="1" y="4"/>
                  </a:lnTo>
                  <a:lnTo>
                    <a:pt x="0" y="6"/>
                  </a:lnTo>
                  <a:lnTo>
                    <a:pt x="0" y="463"/>
                  </a:lnTo>
                  <a:lnTo>
                    <a:pt x="1" y="465"/>
                  </a:lnTo>
                  <a:lnTo>
                    <a:pt x="3" y="467"/>
                  </a:lnTo>
                  <a:lnTo>
                    <a:pt x="4" y="468"/>
                  </a:lnTo>
                  <a:lnTo>
                    <a:pt x="6" y="468"/>
                  </a:lnTo>
                  <a:lnTo>
                    <a:pt x="9" y="470"/>
                  </a:lnTo>
                  <a:lnTo>
                    <a:pt x="10" y="468"/>
                  </a:lnTo>
                  <a:lnTo>
                    <a:pt x="12" y="468"/>
                  </a:lnTo>
                  <a:lnTo>
                    <a:pt x="15" y="467"/>
                  </a:lnTo>
                  <a:lnTo>
                    <a:pt x="16" y="465"/>
                  </a:lnTo>
                  <a:lnTo>
                    <a:pt x="16" y="463"/>
                  </a:lnTo>
                  <a:lnTo>
                    <a:pt x="17" y="462"/>
                  </a:lnTo>
                  <a:lnTo>
                    <a:pt x="17" y="8"/>
                  </a:lnTo>
                  <a:close/>
                </a:path>
              </a:pathLst>
            </a:custGeom>
            <a:solidFill>
              <a:srgbClr val="000000"/>
            </a:solidFill>
            <a:ln w="19050" cmpd="sng">
              <a:solidFill>
                <a:srgbClr val="000000"/>
              </a:solidFill>
              <a:round/>
              <a:headEnd/>
              <a:tailEnd/>
            </a:ln>
          </p:spPr>
          <p:txBody>
            <a:bodyPr/>
            <a:lstStyle/>
            <a:p>
              <a:endParaRPr lang="zh-CN" altLang="en-US"/>
            </a:p>
          </p:txBody>
        </p:sp>
        <p:sp>
          <p:nvSpPr>
            <p:cNvPr id="60" name="Line 54">
              <a:extLst>
                <a:ext uri="{FF2B5EF4-FFF2-40B4-BE49-F238E27FC236}">
                  <a16:creationId xmlns:a16="http://schemas.microsoft.com/office/drawing/2014/main" id="{95EE280E-D8DC-4910-916F-FE57495E92F4}"/>
                </a:ext>
              </a:extLst>
            </p:cNvPr>
            <p:cNvSpPr>
              <a:spLocks noChangeShapeType="1"/>
            </p:cNvSpPr>
            <p:nvPr/>
          </p:nvSpPr>
          <p:spPr bwMode="auto">
            <a:xfrm flipH="1">
              <a:off x="4716" y="904"/>
              <a:ext cx="55"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Freeform 55">
              <a:extLst>
                <a:ext uri="{FF2B5EF4-FFF2-40B4-BE49-F238E27FC236}">
                  <a16:creationId xmlns:a16="http://schemas.microsoft.com/office/drawing/2014/main" id="{4E681D06-7BB8-4F98-9B72-F37D13B64160}"/>
                </a:ext>
              </a:extLst>
            </p:cNvPr>
            <p:cNvSpPr>
              <a:spLocks/>
            </p:cNvSpPr>
            <p:nvPr/>
          </p:nvSpPr>
          <p:spPr bwMode="auto">
            <a:xfrm>
              <a:off x="4771" y="821"/>
              <a:ext cx="55" cy="167"/>
            </a:xfrm>
            <a:custGeom>
              <a:avLst/>
              <a:gdLst>
                <a:gd name="T0" fmla="*/ 55 w 163"/>
                <a:gd name="T1" fmla="*/ 0 h 604"/>
                <a:gd name="T2" fmla="*/ 55 w 163"/>
                <a:gd name="T3" fmla="*/ 42 h 604"/>
                <a:gd name="T4" fmla="*/ 0 w 163"/>
                <a:gd name="T5" fmla="*/ 42 h 604"/>
                <a:gd name="T6" fmla="*/ 0 w 163"/>
                <a:gd name="T7" fmla="*/ 125 h 604"/>
                <a:gd name="T8" fmla="*/ 55 w 163"/>
                <a:gd name="T9" fmla="*/ 125 h 604"/>
                <a:gd name="T10" fmla="*/ 55 w 163"/>
                <a:gd name="T11" fmla="*/ 167 h 604"/>
                <a:gd name="T12" fmla="*/ 0 60000 65536"/>
                <a:gd name="T13" fmla="*/ 0 60000 65536"/>
                <a:gd name="T14" fmla="*/ 0 60000 65536"/>
                <a:gd name="T15" fmla="*/ 0 60000 65536"/>
                <a:gd name="T16" fmla="*/ 0 60000 65536"/>
                <a:gd name="T17" fmla="*/ 0 60000 65536"/>
                <a:gd name="T18" fmla="*/ 0 w 163"/>
                <a:gd name="T19" fmla="*/ 0 h 604"/>
                <a:gd name="T20" fmla="*/ 163 w 163"/>
                <a:gd name="T21" fmla="*/ 604 h 604"/>
              </a:gdLst>
              <a:ahLst/>
              <a:cxnLst>
                <a:cxn ang="T12">
                  <a:pos x="T0" y="T1"/>
                </a:cxn>
                <a:cxn ang="T13">
                  <a:pos x="T2" y="T3"/>
                </a:cxn>
                <a:cxn ang="T14">
                  <a:pos x="T4" y="T5"/>
                </a:cxn>
                <a:cxn ang="T15">
                  <a:pos x="T6" y="T7"/>
                </a:cxn>
                <a:cxn ang="T16">
                  <a:pos x="T8" y="T9"/>
                </a:cxn>
                <a:cxn ang="T17">
                  <a:pos x="T10" y="T11"/>
                </a:cxn>
              </a:cxnLst>
              <a:rect l="T18" t="T19" r="T20" b="T21"/>
              <a:pathLst>
                <a:path w="163" h="604">
                  <a:moveTo>
                    <a:pt x="163" y="0"/>
                  </a:moveTo>
                  <a:lnTo>
                    <a:pt x="163" y="151"/>
                  </a:lnTo>
                  <a:lnTo>
                    <a:pt x="0" y="151"/>
                  </a:lnTo>
                  <a:lnTo>
                    <a:pt x="0" y="453"/>
                  </a:lnTo>
                  <a:lnTo>
                    <a:pt x="163" y="453"/>
                  </a:lnTo>
                  <a:lnTo>
                    <a:pt x="163" y="604"/>
                  </a:lnTo>
                </a:path>
              </a:pathLst>
            </a:custGeom>
            <a:noFill/>
            <a:ln w="190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Freeform 56">
              <a:extLst>
                <a:ext uri="{FF2B5EF4-FFF2-40B4-BE49-F238E27FC236}">
                  <a16:creationId xmlns:a16="http://schemas.microsoft.com/office/drawing/2014/main" id="{1CBC0DA0-5ED2-48B0-8D71-BAE23CB3A076}"/>
                </a:ext>
              </a:extLst>
            </p:cNvPr>
            <p:cNvSpPr>
              <a:spLocks/>
            </p:cNvSpPr>
            <p:nvPr/>
          </p:nvSpPr>
          <p:spPr bwMode="auto">
            <a:xfrm>
              <a:off x="4768" y="1217"/>
              <a:ext cx="5" cy="130"/>
            </a:xfrm>
            <a:custGeom>
              <a:avLst/>
              <a:gdLst>
                <a:gd name="T0" fmla="*/ 5 w 17"/>
                <a:gd name="T1" fmla="*/ 2 h 468"/>
                <a:gd name="T2" fmla="*/ 5 w 17"/>
                <a:gd name="T3" fmla="*/ 1 h 468"/>
                <a:gd name="T4" fmla="*/ 5 w 17"/>
                <a:gd name="T5" fmla="*/ 1 h 468"/>
                <a:gd name="T6" fmla="*/ 4 w 17"/>
                <a:gd name="T7" fmla="*/ 1 h 468"/>
                <a:gd name="T8" fmla="*/ 4 w 17"/>
                <a:gd name="T9" fmla="*/ 0 h 468"/>
                <a:gd name="T10" fmla="*/ 3 w 17"/>
                <a:gd name="T11" fmla="*/ 0 h 468"/>
                <a:gd name="T12" fmla="*/ 2 w 17"/>
                <a:gd name="T13" fmla="*/ 0 h 468"/>
                <a:gd name="T14" fmla="*/ 1 w 17"/>
                <a:gd name="T15" fmla="*/ 0 h 468"/>
                <a:gd name="T16" fmla="*/ 0 w 17"/>
                <a:gd name="T17" fmla="*/ 1 h 468"/>
                <a:gd name="T18" fmla="*/ 0 w 17"/>
                <a:gd name="T19" fmla="*/ 1 h 468"/>
                <a:gd name="T20" fmla="*/ 0 w 17"/>
                <a:gd name="T21" fmla="*/ 128 h 468"/>
                <a:gd name="T22" fmla="*/ 0 w 17"/>
                <a:gd name="T23" fmla="*/ 129 h 468"/>
                <a:gd name="T24" fmla="*/ 1 w 17"/>
                <a:gd name="T25" fmla="*/ 129 h 468"/>
                <a:gd name="T26" fmla="*/ 1 w 17"/>
                <a:gd name="T27" fmla="*/ 130 h 468"/>
                <a:gd name="T28" fmla="*/ 2 w 17"/>
                <a:gd name="T29" fmla="*/ 130 h 468"/>
                <a:gd name="T30" fmla="*/ 3 w 17"/>
                <a:gd name="T31" fmla="*/ 130 h 468"/>
                <a:gd name="T32" fmla="*/ 3 w 17"/>
                <a:gd name="T33" fmla="*/ 130 h 468"/>
                <a:gd name="T34" fmla="*/ 4 w 17"/>
                <a:gd name="T35" fmla="*/ 130 h 468"/>
                <a:gd name="T36" fmla="*/ 4 w 17"/>
                <a:gd name="T37" fmla="*/ 129 h 468"/>
                <a:gd name="T38" fmla="*/ 5 w 17"/>
                <a:gd name="T39" fmla="*/ 129 h 468"/>
                <a:gd name="T40" fmla="*/ 5 w 17"/>
                <a:gd name="T41" fmla="*/ 128 h 468"/>
                <a:gd name="T42" fmla="*/ 5 w 17"/>
                <a:gd name="T43" fmla="*/ 128 h 468"/>
                <a:gd name="T44" fmla="*/ 5 w 17"/>
                <a:gd name="T45" fmla="*/ 2 h 4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468"/>
                <a:gd name="T71" fmla="*/ 17 w 17"/>
                <a:gd name="T72" fmla="*/ 468 h 4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468">
                  <a:moveTo>
                    <a:pt x="17" y="8"/>
                  </a:moveTo>
                  <a:lnTo>
                    <a:pt x="16" y="5"/>
                  </a:lnTo>
                  <a:lnTo>
                    <a:pt x="16" y="3"/>
                  </a:lnTo>
                  <a:lnTo>
                    <a:pt x="15" y="2"/>
                  </a:lnTo>
                  <a:lnTo>
                    <a:pt x="12" y="1"/>
                  </a:lnTo>
                  <a:lnTo>
                    <a:pt x="10" y="0"/>
                  </a:lnTo>
                  <a:lnTo>
                    <a:pt x="6" y="0"/>
                  </a:lnTo>
                  <a:lnTo>
                    <a:pt x="4" y="1"/>
                  </a:lnTo>
                  <a:lnTo>
                    <a:pt x="1" y="3"/>
                  </a:lnTo>
                  <a:lnTo>
                    <a:pt x="0" y="5"/>
                  </a:lnTo>
                  <a:lnTo>
                    <a:pt x="0" y="461"/>
                  </a:lnTo>
                  <a:lnTo>
                    <a:pt x="1" y="463"/>
                  </a:lnTo>
                  <a:lnTo>
                    <a:pt x="3" y="466"/>
                  </a:lnTo>
                  <a:lnTo>
                    <a:pt x="4" y="467"/>
                  </a:lnTo>
                  <a:lnTo>
                    <a:pt x="6" y="467"/>
                  </a:lnTo>
                  <a:lnTo>
                    <a:pt x="9" y="468"/>
                  </a:lnTo>
                  <a:lnTo>
                    <a:pt x="10" y="467"/>
                  </a:lnTo>
                  <a:lnTo>
                    <a:pt x="12" y="467"/>
                  </a:lnTo>
                  <a:lnTo>
                    <a:pt x="15" y="466"/>
                  </a:lnTo>
                  <a:lnTo>
                    <a:pt x="16" y="463"/>
                  </a:lnTo>
                  <a:lnTo>
                    <a:pt x="16" y="461"/>
                  </a:lnTo>
                  <a:lnTo>
                    <a:pt x="17" y="460"/>
                  </a:lnTo>
                  <a:lnTo>
                    <a:pt x="17" y="8"/>
                  </a:lnTo>
                  <a:close/>
                </a:path>
              </a:pathLst>
            </a:custGeom>
            <a:solidFill>
              <a:srgbClr val="000000"/>
            </a:solidFill>
            <a:ln w="19050" cmpd="sng">
              <a:solidFill>
                <a:srgbClr val="000000"/>
              </a:solidFill>
              <a:round/>
              <a:headEnd/>
              <a:tailEnd/>
            </a:ln>
          </p:spPr>
          <p:txBody>
            <a:bodyPr/>
            <a:lstStyle/>
            <a:p>
              <a:endParaRPr lang="zh-CN" altLang="en-US"/>
            </a:p>
          </p:txBody>
        </p:sp>
        <p:sp>
          <p:nvSpPr>
            <p:cNvPr id="63" name="Line 57">
              <a:extLst>
                <a:ext uri="{FF2B5EF4-FFF2-40B4-BE49-F238E27FC236}">
                  <a16:creationId xmlns:a16="http://schemas.microsoft.com/office/drawing/2014/main" id="{34D4F55D-DA33-41DD-ADCB-3D795861D92C}"/>
                </a:ext>
              </a:extLst>
            </p:cNvPr>
            <p:cNvSpPr>
              <a:spLocks noChangeShapeType="1"/>
            </p:cNvSpPr>
            <p:nvPr/>
          </p:nvSpPr>
          <p:spPr bwMode="auto">
            <a:xfrm flipH="1">
              <a:off x="4716" y="1283"/>
              <a:ext cx="5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Freeform 58">
              <a:extLst>
                <a:ext uri="{FF2B5EF4-FFF2-40B4-BE49-F238E27FC236}">
                  <a16:creationId xmlns:a16="http://schemas.microsoft.com/office/drawing/2014/main" id="{BD659B09-2311-4F6B-8C65-6B4CC69F3492}"/>
                </a:ext>
              </a:extLst>
            </p:cNvPr>
            <p:cNvSpPr>
              <a:spLocks/>
            </p:cNvSpPr>
            <p:nvPr/>
          </p:nvSpPr>
          <p:spPr bwMode="auto">
            <a:xfrm>
              <a:off x="4771" y="1199"/>
              <a:ext cx="55" cy="168"/>
            </a:xfrm>
            <a:custGeom>
              <a:avLst/>
              <a:gdLst>
                <a:gd name="T0" fmla="*/ 55 w 163"/>
                <a:gd name="T1" fmla="*/ 0 h 603"/>
                <a:gd name="T2" fmla="*/ 55 w 163"/>
                <a:gd name="T3" fmla="*/ 42 h 603"/>
                <a:gd name="T4" fmla="*/ 0 w 163"/>
                <a:gd name="T5" fmla="*/ 42 h 603"/>
                <a:gd name="T6" fmla="*/ 0 w 163"/>
                <a:gd name="T7" fmla="*/ 126 h 603"/>
                <a:gd name="T8" fmla="*/ 55 w 163"/>
                <a:gd name="T9" fmla="*/ 126 h 603"/>
                <a:gd name="T10" fmla="*/ 55 w 163"/>
                <a:gd name="T11" fmla="*/ 168 h 603"/>
                <a:gd name="T12" fmla="*/ 0 60000 65536"/>
                <a:gd name="T13" fmla="*/ 0 60000 65536"/>
                <a:gd name="T14" fmla="*/ 0 60000 65536"/>
                <a:gd name="T15" fmla="*/ 0 60000 65536"/>
                <a:gd name="T16" fmla="*/ 0 60000 65536"/>
                <a:gd name="T17" fmla="*/ 0 60000 65536"/>
                <a:gd name="T18" fmla="*/ 0 w 163"/>
                <a:gd name="T19" fmla="*/ 0 h 603"/>
                <a:gd name="T20" fmla="*/ 163 w 163"/>
                <a:gd name="T21" fmla="*/ 603 h 603"/>
              </a:gdLst>
              <a:ahLst/>
              <a:cxnLst>
                <a:cxn ang="T12">
                  <a:pos x="T0" y="T1"/>
                </a:cxn>
                <a:cxn ang="T13">
                  <a:pos x="T2" y="T3"/>
                </a:cxn>
                <a:cxn ang="T14">
                  <a:pos x="T4" y="T5"/>
                </a:cxn>
                <a:cxn ang="T15">
                  <a:pos x="T6" y="T7"/>
                </a:cxn>
                <a:cxn ang="T16">
                  <a:pos x="T8" y="T9"/>
                </a:cxn>
                <a:cxn ang="T17">
                  <a:pos x="T10" y="T11"/>
                </a:cxn>
              </a:cxnLst>
              <a:rect l="T18" t="T19" r="T20" b="T21"/>
              <a:pathLst>
                <a:path w="163" h="603">
                  <a:moveTo>
                    <a:pt x="163" y="0"/>
                  </a:moveTo>
                  <a:lnTo>
                    <a:pt x="163" y="151"/>
                  </a:lnTo>
                  <a:lnTo>
                    <a:pt x="0" y="151"/>
                  </a:lnTo>
                  <a:lnTo>
                    <a:pt x="0" y="452"/>
                  </a:lnTo>
                  <a:lnTo>
                    <a:pt x="163" y="452"/>
                  </a:lnTo>
                  <a:lnTo>
                    <a:pt x="163" y="603"/>
                  </a:lnTo>
                </a:path>
              </a:pathLst>
            </a:custGeom>
            <a:noFill/>
            <a:ln w="190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Oval 59">
              <a:extLst>
                <a:ext uri="{FF2B5EF4-FFF2-40B4-BE49-F238E27FC236}">
                  <a16:creationId xmlns:a16="http://schemas.microsoft.com/office/drawing/2014/main" id="{E26178E1-1446-4E4C-993F-693ABFF2311E}"/>
                </a:ext>
              </a:extLst>
            </p:cNvPr>
            <p:cNvSpPr>
              <a:spLocks noChangeArrowheads="1"/>
            </p:cNvSpPr>
            <p:nvPr/>
          </p:nvSpPr>
          <p:spPr bwMode="auto">
            <a:xfrm>
              <a:off x="4868" y="1462"/>
              <a:ext cx="24"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6" name="Oval 60">
              <a:extLst>
                <a:ext uri="{FF2B5EF4-FFF2-40B4-BE49-F238E27FC236}">
                  <a16:creationId xmlns:a16="http://schemas.microsoft.com/office/drawing/2014/main" id="{97E70083-2C6C-40A2-989E-C836E58E1E7A}"/>
                </a:ext>
              </a:extLst>
            </p:cNvPr>
            <p:cNvSpPr>
              <a:spLocks noChangeArrowheads="1"/>
            </p:cNvSpPr>
            <p:nvPr/>
          </p:nvSpPr>
          <p:spPr bwMode="auto">
            <a:xfrm>
              <a:off x="4868" y="1357"/>
              <a:ext cx="24"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7" name="Oval 61">
              <a:extLst>
                <a:ext uri="{FF2B5EF4-FFF2-40B4-BE49-F238E27FC236}">
                  <a16:creationId xmlns:a16="http://schemas.microsoft.com/office/drawing/2014/main" id="{677853D5-9493-4687-A17A-15F71656ACAD}"/>
                </a:ext>
              </a:extLst>
            </p:cNvPr>
            <p:cNvSpPr>
              <a:spLocks noChangeArrowheads="1"/>
            </p:cNvSpPr>
            <p:nvPr/>
          </p:nvSpPr>
          <p:spPr bwMode="auto">
            <a:xfrm>
              <a:off x="4868" y="1189"/>
              <a:ext cx="24" cy="19"/>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8" name="Oval 62">
              <a:extLst>
                <a:ext uri="{FF2B5EF4-FFF2-40B4-BE49-F238E27FC236}">
                  <a16:creationId xmlns:a16="http://schemas.microsoft.com/office/drawing/2014/main" id="{2F07FBB0-5BFF-4BE9-8C3D-FF1DCF2CC8B3}"/>
                </a:ext>
              </a:extLst>
            </p:cNvPr>
            <p:cNvSpPr>
              <a:spLocks noChangeArrowheads="1"/>
            </p:cNvSpPr>
            <p:nvPr/>
          </p:nvSpPr>
          <p:spPr bwMode="auto">
            <a:xfrm>
              <a:off x="4868" y="1084"/>
              <a:ext cx="24"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69" name="Oval 63">
              <a:extLst>
                <a:ext uri="{FF2B5EF4-FFF2-40B4-BE49-F238E27FC236}">
                  <a16:creationId xmlns:a16="http://schemas.microsoft.com/office/drawing/2014/main" id="{67857DE7-4E3C-4E3E-9E36-E6DCC49011B5}"/>
                </a:ext>
              </a:extLst>
            </p:cNvPr>
            <p:cNvSpPr>
              <a:spLocks noChangeArrowheads="1"/>
            </p:cNvSpPr>
            <p:nvPr/>
          </p:nvSpPr>
          <p:spPr bwMode="auto">
            <a:xfrm>
              <a:off x="4868" y="979"/>
              <a:ext cx="24"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0" name="Oval 64">
              <a:extLst>
                <a:ext uri="{FF2B5EF4-FFF2-40B4-BE49-F238E27FC236}">
                  <a16:creationId xmlns:a16="http://schemas.microsoft.com/office/drawing/2014/main" id="{1EC3C682-2390-4B89-9964-E812BB6707F5}"/>
                </a:ext>
              </a:extLst>
            </p:cNvPr>
            <p:cNvSpPr>
              <a:spLocks noChangeArrowheads="1"/>
            </p:cNvSpPr>
            <p:nvPr/>
          </p:nvSpPr>
          <p:spPr bwMode="auto">
            <a:xfrm>
              <a:off x="4868" y="813"/>
              <a:ext cx="24"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1" name="Oval 65">
              <a:extLst>
                <a:ext uri="{FF2B5EF4-FFF2-40B4-BE49-F238E27FC236}">
                  <a16:creationId xmlns:a16="http://schemas.microsoft.com/office/drawing/2014/main" id="{23091223-9F9F-4180-9B14-52C4CB073E38}"/>
                </a:ext>
              </a:extLst>
            </p:cNvPr>
            <p:cNvSpPr>
              <a:spLocks noChangeArrowheads="1"/>
            </p:cNvSpPr>
            <p:nvPr/>
          </p:nvSpPr>
          <p:spPr bwMode="auto">
            <a:xfrm>
              <a:off x="4868" y="706"/>
              <a:ext cx="24"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2" name="Freeform 66">
              <a:extLst>
                <a:ext uri="{FF2B5EF4-FFF2-40B4-BE49-F238E27FC236}">
                  <a16:creationId xmlns:a16="http://schemas.microsoft.com/office/drawing/2014/main" id="{8302E033-B276-4B0C-A4C9-89A491D1FE59}"/>
                </a:ext>
              </a:extLst>
            </p:cNvPr>
            <p:cNvSpPr>
              <a:spLocks/>
            </p:cNvSpPr>
            <p:nvPr/>
          </p:nvSpPr>
          <p:spPr bwMode="auto">
            <a:xfrm>
              <a:off x="5355" y="882"/>
              <a:ext cx="55" cy="41"/>
            </a:xfrm>
            <a:custGeom>
              <a:avLst/>
              <a:gdLst>
                <a:gd name="T0" fmla="*/ 28 w 164"/>
                <a:gd name="T1" fmla="*/ 0 h 151"/>
                <a:gd name="T2" fmla="*/ 0 w 164"/>
                <a:gd name="T3" fmla="*/ 41 h 151"/>
                <a:gd name="T4" fmla="*/ 55 w 164"/>
                <a:gd name="T5" fmla="*/ 41 h 151"/>
                <a:gd name="T6" fmla="*/ 28 w 164"/>
                <a:gd name="T7" fmla="*/ 0 h 151"/>
                <a:gd name="T8" fmla="*/ 0 60000 65536"/>
                <a:gd name="T9" fmla="*/ 0 60000 65536"/>
                <a:gd name="T10" fmla="*/ 0 60000 65536"/>
                <a:gd name="T11" fmla="*/ 0 60000 65536"/>
                <a:gd name="T12" fmla="*/ 0 w 164"/>
                <a:gd name="T13" fmla="*/ 0 h 151"/>
                <a:gd name="T14" fmla="*/ 164 w 164"/>
                <a:gd name="T15" fmla="*/ 151 h 151"/>
              </a:gdLst>
              <a:ahLst/>
              <a:cxnLst>
                <a:cxn ang="T8">
                  <a:pos x="T0" y="T1"/>
                </a:cxn>
                <a:cxn ang="T9">
                  <a:pos x="T2" y="T3"/>
                </a:cxn>
                <a:cxn ang="T10">
                  <a:pos x="T4" y="T5"/>
                </a:cxn>
                <a:cxn ang="T11">
                  <a:pos x="T6" y="T7"/>
                </a:cxn>
              </a:cxnLst>
              <a:rect l="T12" t="T13" r="T14" b="T15"/>
              <a:pathLst>
                <a:path w="164" h="151">
                  <a:moveTo>
                    <a:pt x="82" y="0"/>
                  </a:moveTo>
                  <a:lnTo>
                    <a:pt x="0" y="151"/>
                  </a:lnTo>
                  <a:lnTo>
                    <a:pt x="164" y="151"/>
                  </a:lnTo>
                  <a:lnTo>
                    <a:pt x="82" y="0"/>
                  </a:lnTo>
                  <a:close/>
                </a:path>
              </a:pathLst>
            </a:custGeom>
            <a:solidFill>
              <a:srgbClr val="000000"/>
            </a:solidFill>
            <a:ln w="19050" cmpd="sng">
              <a:solidFill>
                <a:srgbClr val="000000"/>
              </a:solidFill>
              <a:prstDash val="solid"/>
              <a:round/>
              <a:headEnd/>
              <a:tailEnd/>
            </a:ln>
          </p:spPr>
          <p:txBody>
            <a:bodyPr/>
            <a:lstStyle/>
            <a:p>
              <a:endParaRPr lang="zh-CN" altLang="en-US"/>
            </a:p>
          </p:txBody>
        </p:sp>
        <p:sp>
          <p:nvSpPr>
            <p:cNvPr id="73" name="Freeform 67">
              <a:extLst>
                <a:ext uri="{FF2B5EF4-FFF2-40B4-BE49-F238E27FC236}">
                  <a16:creationId xmlns:a16="http://schemas.microsoft.com/office/drawing/2014/main" id="{9771B72B-4B1D-4B08-B190-5BFD6C371C4B}"/>
                </a:ext>
              </a:extLst>
            </p:cNvPr>
            <p:cNvSpPr>
              <a:spLocks/>
            </p:cNvSpPr>
            <p:nvPr/>
          </p:nvSpPr>
          <p:spPr bwMode="auto">
            <a:xfrm>
              <a:off x="5351" y="881"/>
              <a:ext cx="62" cy="3"/>
            </a:xfrm>
            <a:custGeom>
              <a:avLst/>
              <a:gdLst>
                <a:gd name="T0" fmla="*/ 2 w 176"/>
                <a:gd name="T1" fmla="*/ 0 h 11"/>
                <a:gd name="T2" fmla="*/ 1 w 176"/>
                <a:gd name="T3" fmla="*/ 0 h 11"/>
                <a:gd name="T4" fmla="*/ 0 w 176"/>
                <a:gd name="T5" fmla="*/ 1 h 11"/>
                <a:gd name="T6" fmla="*/ 0 w 176"/>
                <a:gd name="T7" fmla="*/ 2 h 11"/>
                <a:gd name="T8" fmla="*/ 1 w 176"/>
                <a:gd name="T9" fmla="*/ 3 h 11"/>
                <a:gd name="T10" fmla="*/ 1 w 176"/>
                <a:gd name="T11" fmla="*/ 3 h 11"/>
                <a:gd name="T12" fmla="*/ 2 w 176"/>
                <a:gd name="T13" fmla="*/ 3 h 11"/>
                <a:gd name="T14" fmla="*/ 60 w 176"/>
                <a:gd name="T15" fmla="*/ 3 h 11"/>
                <a:gd name="T16" fmla="*/ 60 w 176"/>
                <a:gd name="T17" fmla="*/ 3 h 11"/>
                <a:gd name="T18" fmla="*/ 61 w 176"/>
                <a:gd name="T19" fmla="*/ 3 h 11"/>
                <a:gd name="T20" fmla="*/ 62 w 176"/>
                <a:gd name="T21" fmla="*/ 2 h 11"/>
                <a:gd name="T22" fmla="*/ 62 w 176"/>
                <a:gd name="T23" fmla="*/ 2 h 11"/>
                <a:gd name="T24" fmla="*/ 62 w 176"/>
                <a:gd name="T25" fmla="*/ 1 h 11"/>
                <a:gd name="T26" fmla="*/ 62 w 176"/>
                <a:gd name="T27" fmla="*/ 1 h 11"/>
                <a:gd name="T28" fmla="*/ 62 w 176"/>
                <a:gd name="T29" fmla="*/ 1 h 11"/>
                <a:gd name="T30" fmla="*/ 61 w 176"/>
                <a:gd name="T31" fmla="*/ 0 h 11"/>
                <a:gd name="T32" fmla="*/ 60 w 176"/>
                <a:gd name="T33" fmla="*/ 0 h 11"/>
                <a:gd name="T34" fmla="*/ 2 w 176"/>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
                <a:gd name="T55" fmla="*/ 0 h 11"/>
                <a:gd name="T56" fmla="*/ 176 w 176"/>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 h="11">
                  <a:moveTo>
                    <a:pt x="6" y="0"/>
                  </a:moveTo>
                  <a:lnTo>
                    <a:pt x="2" y="0"/>
                  </a:lnTo>
                  <a:lnTo>
                    <a:pt x="0" y="2"/>
                  </a:lnTo>
                  <a:lnTo>
                    <a:pt x="0" y="8"/>
                  </a:lnTo>
                  <a:lnTo>
                    <a:pt x="2" y="10"/>
                  </a:lnTo>
                  <a:lnTo>
                    <a:pt x="4" y="10"/>
                  </a:lnTo>
                  <a:lnTo>
                    <a:pt x="6" y="11"/>
                  </a:lnTo>
                  <a:lnTo>
                    <a:pt x="170" y="11"/>
                  </a:lnTo>
                  <a:lnTo>
                    <a:pt x="171" y="10"/>
                  </a:lnTo>
                  <a:lnTo>
                    <a:pt x="172" y="10"/>
                  </a:lnTo>
                  <a:lnTo>
                    <a:pt x="175" y="8"/>
                  </a:lnTo>
                  <a:lnTo>
                    <a:pt x="175" y="6"/>
                  </a:lnTo>
                  <a:lnTo>
                    <a:pt x="176" y="5"/>
                  </a:lnTo>
                  <a:lnTo>
                    <a:pt x="175" y="3"/>
                  </a:lnTo>
                  <a:lnTo>
                    <a:pt x="175" y="2"/>
                  </a:lnTo>
                  <a:lnTo>
                    <a:pt x="172" y="0"/>
                  </a:lnTo>
                  <a:lnTo>
                    <a:pt x="170" y="0"/>
                  </a:lnTo>
                  <a:lnTo>
                    <a:pt x="6" y="0"/>
                  </a:lnTo>
                  <a:close/>
                </a:path>
              </a:pathLst>
            </a:custGeom>
            <a:solidFill>
              <a:srgbClr val="000000"/>
            </a:solidFill>
            <a:ln w="19050" cmpd="sng">
              <a:solidFill>
                <a:srgbClr val="000000"/>
              </a:solidFill>
              <a:round/>
              <a:headEnd/>
              <a:tailEnd/>
            </a:ln>
          </p:spPr>
          <p:txBody>
            <a:bodyPr/>
            <a:lstStyle/>
            <a:p>
              <a:endParaRPr lang="zh-CN" altLang="en-US"/>
            </a:p>
          </p:txBody>
        </p:sp>
        <p:sp>
          <p:nvSpPr>
            <p:cNvPr id="74" name="Line 68">
              <a:extLst>
                <a:ext uri="{FF2B5EF4-FFF2-40B4-BE49-F238E27FC236}">
                  <a16:creationId xmlns:a16="http://schemas.microsoft.com/office/drawing/2014/main" id="{1A410F19-AD47-46A0-AB4F-AA50536575BA}"/>
                </a:ext>
              </a:extLst>
            </p:cNvPr>
            <p:cNvSpPr>
              <a:spLocks noChangeShapeType="1"/>
            </p:cNvSpPr>
            <p:nvPr/>
          </p:nvSpPr>
          <p:spPr bwMode="auto">
            <a:xfrm>
              <a:off x="5382" y="821"/>
              <a:ext cx="0" cy="1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69">
              <a:extLst>
                <a:ext uri="{FF2B5EF4-FFF2-40B4-BE49-F238E27FC236}">
                  <a16:creationId xmlns:a16="http://schemas.microsoft.com/office/drawing/2014/main" id="{2E5914BB-0ECE-4A51-8DCF-EB31CB7CB7B3}"/>
                </a:ext>
              </a:extLst>
            </p:cNvPr>
            <p:cNvSpPr>
              <a:spLocks noChangeShapeType="1"/>
            </p:cNvSpPr>
            <p:nvPr/>
          </p:nvSpPr>
          <p:spPr bwMode="auto">
            <a:xfrm flipH="1">
              <a:off x="5272" y="988"/>
              <a:ext cx="11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70">
              <a:extLst>
                <a:ext uri="{FF2B5EF4-FFF2-40B4-BE49-F238E27FC236}">
                  <a16:creationId xmlns:a16="http://schemas.microsoft.com/office/drawing/2014/main" id="{71B6E905-FD93-4C2B-A56D-A5E766D8656C}"/>
                </a:ext>
              </a:extLst>
            </p:cNvPr>
            <p:cNvSpPr>
              <a:spLocks noChangeShapeType="1"/>
            </p:cNvSpPr>
            <p:nvPr/>
          </p:nvSpPr>
          <p:spPr bwMode="auto">
            <a:xfrm flipH="1">
              <a:off x="5272" y="821"/>
              <a:ext cx="11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71">
              <a:extLst>
                <a:ext uri="{FF2B5EF4-FFF2-40B4-BE49-F238E27FC236}">
                  <a16:creationId xmlns:a16="http://schemas.microsoft.com/office/drawing/2014/main" id="{6AD23DD5-467D-4C52-B23E-7131212D6AD6}"/>
                </a:ext>
              </a:extLst>
            </p:cNvPr>
            <p:cNvSpPr>
              <a:spLocks noChangeShapeType="1"/>
            </p:cNvSpPr>
            <p:nvPr/>
          </p:nvSpPr>
          <p:spPr bwMode="auto">
            <a:xfrm>
              <a:off x="5328" y="988"/>
              <a:ext cx="2" cy="10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72">
              <a:extLst>
                <a:ext uri="{FF2B5EF4-FFF2-40B4-BE49-F238E27FC236}">
                  <a16:creationId xmlns:a16="http://schemas.microsoft.com/office/drawing/2014/main" id="{97659B32-3D17-40D1-A4ED-00BFE1EFA182}"/>
                </a:ext>
              </a:extLst>
            </p:cNvPr>
            <p:cNvSpPr>
              <a:spLocks noChangeShapeType="1"/>
            </p:cNvSpPr>
            <p:nvPr/>
          </p:nvSpPr>
          <p:spPr bwMode="auto">
            <a:xfrm>
              <a:off x="5328" y="715"/>
              <a:ext cx="2"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Freeform 73">
              <a:extLst>
                <a:ext uri="{FF2B5EF4-FFF2-40B4-BE49-F238E27FC236}">
                  <a16:creationId xmlns:a16="http://schemas.microsoft.com/office/drawing/2014/main" id="{E86B8FE1-0FC9-43A7-B846-454D2B9EEC98}"/>
                </a:ext>
              </a:extLst>
            </p:cNvPr>
            <p:cNvSpPr>
              <a:spLocks/>
            </p:cNvSpPr>
            <p:nvPr/>
          </p:nvSpPr>
          <p:spPr bwMode="auto">
            <a:xfrm>
              <a:off x="5355" y="1263"/>
              <a:ext cx="55" cy="41"/>
            </a:xfrm>
            <a:custGeom>
              <a:avLst/>
              <a:gdLst>
                <a:gd name="T0" fmla="*/ 28 w 164"/>
                <a:gd name="T1" fmla="*/ 0 h 150"/>
                <a:gd name="T2" fmla="*/ 0 w 164"/>
                <a:gd name="T3" fmla="*/ 41 h 150"/>
                <a:gd name="T4" fmla="*/ 55 w 164"/>
                <a:gd name="T5" fmla="*/ 41 h 150"/>
                <a:gd name="T6" fmla="*/ 28 w 164"/>
                <a:gd name="T7" fmla="*/ 0 h 150"/>
                <a:gd name="T8" fmla="*/ 0 60000 65536"/>
                <a:gd name="T9" fmla="*/ 0 60000 65536"/>
                <a:gd name="T10" fmla="*/ 0 60000 65536"/>
                <a:gd name="T11" fmla="*/ 0 60000 65536"/>
                <a:gd name="T12" fmla="*/ 0 w 164"/>
                <a:gd name="T13" fmla="*/ 0 h 150"/>
                <a:gd name="T14" fmla="*/ 164 w 164"/>
                <a:gd name="T15" fmla="*/ 150 h 150"/>
              </a:gdLst>
              <a:ahLst/>
              <a:cxnLst>
                <a:cxn ang="T8">
                  <a:pos x="T0" y="T1"/>
                </a:cxn>
                <a:cxn ang="T9">
                  <a:pos x="T2" y="T3"/>
                </a:cxn>
                <a:cxn ang="T10">
                  <a:pos x="T4" y="T5"/>
                </a:cxn>
                <a:cxn ang="T11">
                  <a:pos x="T6" y="T7"/>
                </a:cxn>
              </a:cxnLst>
              <a:rect l="T12" t="T13" r="T14" b="T15"/>
              <a:pathLst>
                <a:path w="164" h="150">
                  <a:moveTo>
                    <a:pt x="82" y="0"/>
                  </a:moveTo>
                  <a:lnTo>
                    <a:pt x="0" y="150"/>
                  </a:lnTo>
                  <a:lnTo>
                    <a:pt x="164" y="150"/>
                  </a:lnTo>
                  <a:lnTo>
                    <a:pt x="82" y="0"/>
                  </a:lnTo>
                  <a:close/>
                </a:path>
              </a:pathLst>
            </a:custGeom>
            <a:solidFill>
              <a:srgbClr val="000000"/>
            </a:solidFill>
            <a:ln w="19050" cmpd="sng">
              <a:solidFill>
                <a:srgbClr val="000000"/>
              </a:solidFill>
              <a:prstDash val="solid"/>
              <a:round/>
              <a:headEnd/>
              <a:tailEnd/>
            </a:ln>
          </p:spPr>
          <p:txBody>
            <a:bodyPr/>
            <a:lstStyle/>
            <a:p>
              <a:endParaRPr lang="zh-CN" altLang="en-US"/>
            </a:p>
          </p:txBody>
        </p:sp>
        <p:sp>
          <p:nvSpPr>
            <p:cNvPr id="80" name="Freeform 74">
              <a:extLst>
                <a:ext uri="{FF2B5EF4-FFF2-40B4-BE49-F238E27FC236}">
                  <a16:creationId xmlns:a16="http://schemas.microsoft.com/office/drawing/2014/main" id="{14294EBE-6190-4E78-88AF-44725DCD6D9A}"/>
                </a:ext>
              </a:extLst>
            </p:cNvPr>
            <p:cNvSpPr>
              <a:spLocks/>
            </p:cNvSpPr>
            <p:nvPr/>
          </p:nvSpPr>
          <p:spPr bwMode="auto">
            <a:xfrm>
              <a:off x="5351" y="1260"/>
              <a:ext cx="62" cy="3"/>
            </a:xfrm>
            <a:custGeom>
              <a:avLst/>
              <a:gdLst>
                <a:gd name="T0" fmla="*/ 2 w 176"/>
                <a:gd name="T1" fmla="*/ 0 h 11"/>
                <a:gd name="T2" fmla="*/ 1 w 176"/>
                <a:gd name="T3" fmla="*/ 0 h 11"/>
                <a:gd name="T4" fmla="*/ 0 w 176"/>
                <a:gd name="T5" fmla="*/ 1 h 11"/>
                <a:gd name="T6" fmla="*/ 0 w 176"/>
                <a:gd name="T7" fmla="*/ 2 h 11"/>
                <a:gd name="T8" fmla="*/ 1 w 176"/>
                <a:gd name="T9" fmla="*/ 3 h 11"/>
                <a:gd name="T10" fmla="*/ 1 w 176"/>
                <a:gd name="T11" fmla="*/ 3 h 11"/>
                <a:gd name="T12" fmla="*/ 2 w 176"/>
                <a:gd name="T13" fmla="*/ 3 h 11"/>
                <a:gd name="T14" fmla="*/ 60 w 176"/>
                <a:gd name="T15" fmla="*/ 3 h 11"/>
                <a:gd name="T16" fmla="*/ 60 w 176"/>
                <a:gd name="T17" fmla="*/ 3 h 11"/>
                <a:gd name="T18" fmla="*/ 61 w 176"/>
                <a:gd name="T19" fmla="*/ 3 h 11"/>
                <a:gd name="T20" fmla="*/ 62 w 176"/>
                <a:gd name="T21" fmla="*/ 2 h 11"/>
                <a:gd name="T22" fmla="*/ 62 w 176"/>
                <a:gd name="T23" fmla="*/ 2 h 11"/>
                <a:gd name="T24" fmla="*/ 62 w 176"/>
                <a:gd name="T25" fmla="*/ 2 h 11"/>
                <a:gd name="T26" fmla="*/ 62 w 176"/>
                <a:gd name="T27" fmla="*/ 1 h 11"/>
                <a:gd name="T28" fmla="*/ 62 w 176"/>
                <a:gd name="T29" fmla="*/ 1 h 11"/>
                <a:gd name="T30" fmla="*/ 61 w 176"/>
                <a:gd name="T31" fmla="*/ 0 h 11"/>
                <a:gd name="T32" fmla="*/ 60 w 176"/>
                <a:gd name="T33" fmla="*/ 0 h 11"/>
                <a:gd name="T34" fmla="*/ 2 w 176"/>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
                <a:gd name="T55" fmla="*/ 0 h 11"/>
                <a:gd name="T56" fmla="*/ 176 w 176"/>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 h="11">
                  <a:moveTo>
                    <a:pt x="6" y="0"/>
                  </a:moveTo>
                  <a:lnTo>
                    <a:pt x="2" y="0"/>
                  </a:lnTo>
                  <a:lnTo>
                    <a:pt x="0" y="2"/>
                  </a:lnTo>
                  <a:lnTo>
                    <a:pt x="0" y="8"/>
                  </a:lnTo>
                  <a:lnTo>
                    <a:pt x="2" y="10"/>
                  </a:lnTo>
                  <a:lnTo>
                    <a:pt x="4" y="10"/>
                  </a:lnTo>
                  <a:lnTo>
                    <a:pt x="6" y="11"/>
                  </a:lnTo>
                  <a:lnTo>
                    <a:pt x="170" y="11"/>
                  </a:lnTo>
                  <a:lnTo>
                    <a:pt x="171" y="10"/>
                  </a:lnTo>
                  <a:lnTo>
                    <a:pt x="172" y="10"/>
                  </a:lnTo>
                  <a:lnTo>
                    <a:pt x="175" y="8"/>
                  </a:lnTo>
                  <a:lnTo>
                    <a:pt x="175" y="7"/>
                  </a:lnTo>
                  <a:lnTo>
                    <a:pt x="176" y="6"/>
                  </a:lnTo>
                  <a:lnTo>
                    <a:pt x="175" y="3"/>
                  </a:lnTo>
                  <a:lnTo>
                    <a:pt x="175" y="2"/>
                  </a:lnTo>
                  <a:lnTo>
                    <a:pt x="172" y="0"/>
                  </a:lnTo>
                  <a:lnTo>
                    <a:pt x="170" y="0"/>
                  </a:lnTo>
                  <a:lnTo>
                    <a:pt x="6" y="0"/>
                  </a:lnTo>
                  <a:close/>
                </a:path>
              </a:pathLst>
            </a:custGeom>
            <a:solidFill>
              <a:srgbClr val="000000"/>
            </a:solidFill>
            <a:ln w="19050" cmpd="sng">
              <a:solidFill>
                <a:srgbClr val="000000"/>
              </a:solidFill>
              <a:round/>
              <a:headEnd/>
              <a:tailEnd/>
            </a:ln>
          </p:spPr>
          <p:txBody>
            <a:bodyPr/>
            <a:lstStyle/>
            <a:p>
              <a:endParaRPr lang="zh-CN" altLang="en-US"/>
            </a:p>
          </p:txBody>
        </p:sp>
        <p:sp>
          <p:nvSpPr>
            <p:cNvPr id="81" name="Line 75">
              <a:extLst>
                <a:ext uri="{FF2B5EF4-FFF2-40B4-BE49-F238E27FC236}">
                  <a16:creationId xmlns:a16="http://schemas.microsoft.com/office/drawing/2014/main" id="{283C6714-C3C6-4182-929E-138880152D42}"/>
                </a:ext>
              </a:extLst>
            </p:cNvPr>
            <p:cNvSpPr>
              <a:spLocks noChangeShapeType="1"/>
            </p:cNvSpPr>
            <p:nvPr/>
          </p:nvSpPr>
          <p:spPr bwMode="auto">
            <a:xfrm>
              <a:off x="5382" y="1199"/>
              <a:ext cx="0" cy="1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Line 76">
              <a:extLst>
                <a:ext uri="{FF2B5EF4-FFF2-40B4-BE49-F238E27FC236}">
                  <a16:creationId xmlns:a16="http://schemas.microsoft.com/office/drawing/2014/main" id="{67544963-4890-4DB4-886B-347BED2D1AC9}"/>
                </a:ext>
              </a:extLst>
            </p:cNvPr>
            <p:cNvSpPr>
              <a:spLocks noChangeShapeType="1"/>
            </p:cNvSpPr>
            <p:nvPr/>
          </p:nvSpPr>
          <p:spPr bwMode="auto">
            <a:xfrm flipH="1">
              <a:off x="5272" y="1367"/>
              <a:ext cx="11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77">
              <a:extLst>
                <a:ext uri="{FF2B5EF4-FFF2-40B4-BE49-F238E27FC236}">
                  <a16:creationId xmlns:a16="http://schemas.microsoft.com/office/drawing/2014/main" id="{8FFC48D1-D42D-4F3B-BD4A-D90FDFDB5EC3}"/>
                </a:ext>
              </a:extLst>
            </p:cNvPr>
            <p:cNvSpPr>
              <a:spLocks noChangeShapeType="1"/>
            </p:cNvSpPr>
            <p:nvPr/>
          </p:nvSpPr>
          <p:spPr bwMode="auto">
            <a:xfrm flipH="1">
              <a:off x="5272" y="1199"/>
              <a:ext cx="11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78">
              <a:extLst>
                <a:ext uri="{FF2B5EF4-FFF2-40B4-BE49-F238E27FC236}">
                  <a16:creationId xmlns:a16="http://schemas.microsoft.com/office/drawing/2014/main" id="{D176BC5C-3890-4E55-B15A-2561732D664A}"/>
                </a:ext>
              </a:extLst>
            </p:cNvPr>
            <p:cNvSpPr>
              <a:spLocks noChangeShapeType="1"/>
            </p:cNvSpPr>
            <p:nvPr/>
          </p:nvSpPr>
          <p:spPr bwMode="auto">
            <a:xfrm>
              <a:off x="5328" y="1367"/>
              <a:ext cx="2"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79">
              <a:extLst>
                <a:ext uri="{FF2B5EF4-FFF2-40B4-BE49-F238E27FC236}">
                  <a16:creationId xmlns:a16="http://schemas.microsoft.com/office/drawing/2014/main" id="{A2702730-F566-4F42-9878-C4E4C92458C3}"/>
                </a:ext>
              </a:extLst>
            </p:cNvPr>
            <p:cNvSpPr>
              <a:spLocks noChangeShapeType="1"/>
            </p:cNvSpPr>
            <p:nvPr/>
          </p:nvSpPr>
          <p:spPr bwMode="auto">
            <a:xfrm>
              <a:off x="5328" y="1093"/>
              <a:ext cx="2"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Freeform 80">
              <a:extLst>
                <a:ext uri="{FF2B5EF4-FFF2-40B4-BE49-F238E27FC236}">
                  <a16:creationId xmlns:a16="http://schemas.microsoft.com/office/drawing/2014/main" id="{7ACEDF51-AA03-488B-9242-22F0F39BF28B}"/>
                </a:ext>
              </a:extLst>
            </p:cNvPr>
            <p:cNvSpPr>
              <a:spLocks/>
            </p:cNvSpPr>
            <p:nvPr/>
          </p:nvSpPr>
          <p:spPr bwMode="auto">
            <a:xfrm>
              <a:off x="5213" y="838"/>
              <a:ext cx="6" cy="131"/>
            </a:xfrm>
            <a:custGeom>
              <a:avLst/>
              <a:gdLst>
                <a:gd name="T0" fmla="*/ 6 w 17"/>
                <a:gd name="T1" fmla="*/ 2 h 470"/>
                <a:gd name="T2" fmla="*/ 6 w 17"/>
                <a:gd name="T3" fmla="*/ 2 h 470"/>
                <a:gd name="T4" fmla="*/ 6 w 17"/>
                <a:gd name="T5" fmla="*/ 1 h 470"/>
                <a:gd name="T6" fmla="*/ 5 w 17"/>
                <a:gd name="T7" fmla="*/ 1 h 470"/>
                <a:gd name="T8" fmla="*/ 4 w 17"/>
                <a:gd name="T9" fmla="*/ 0 h 470"/>
                <a:gd name="T10" fmla="*/ 4 w 17"/>
                <a:gd name="T11" fmla="*/ 0 h 470"/>
                <a:gd name="T12" fmla="*/ 2 w 17"/>
                <a:gd name="T13" fmla="*/ 0 h 470"/>
                <a:gd name="T14" fmla="*/ 1 w 17"/>
                <a:gd name="T15" fmla="*/ 0 h 470"/>
                <a:gd name="T16" fmla="*/ 0 w 17"/>
                <a:gd name="T17" fmla="*/ 1 h 470"/>
                <a:gd name="T18" fmla="*/ 0 w 17"/>
                <a:gd name="T19" fmla="*/ 2 h 470"/>
                <a:gd name="T20" fmla="*/ 0 w 17"/>
                <a:gd name="T21" fmla="*/ 129 h 470"/>
                <a:gd name="T22" fmla="*/ 0 w 17"/>
                <a:gd name="T23" fmla="*/ 130 h 470"/>
                <a:gd name="T24" fmla="*/ 1 w 17"/>
                <a:gd name="T25" fmla="*/ 130 h 470"/>
                <a:gd name="T26" fmla="*/ 1 w 17"/>
                <a:gd name="T27" fmla="*/ 130 h 470"/>
                <a:gd name="T28" fmla="*/ 2 w 17"/>
                <a:gd name="T29" fmla="*/ 130 h 470"/>
                <a:gd name="T30" fmla="*/ 3 w 17"/>
                <a:gd name="T31" fmla="*/ 131 h 470"/>
                <a:gd name="T32" fmla="*/ 4 w 17"/>
                <a:gd name="T33" fmla="*/ 130 h 470"/>
                <a:gd name="T34" fmla="*/ 4 w 17"/>
                <a:gd name="T35" fmla="*/ 130 h 470"/>
                <a:gd name="T36" fmla="*/ 5 w 17"/>
                <a:gd name="T37" fmla="*/ 130 h 470"/>
                <a:gd name="T38" fmla="*/ 6 w 17"/>
                <a:gd name="T39" fmla="*/ 130 h 470"/>
                <a:gd name="T40" fmla="*/ 6 w 17"/>
                <a:gd name="T41" fmla="*/ 129 h 470"/>
                <a:gd name="T42" fmla="*/ 6 w 17"/>
                <a:gd name="T43" fmla="*/ 129 h 470"/>
                <a:gd name="T44" fmla="*/ 6 w 17"/>
                <a:gd name="T45" fmla="*/ 2 h 4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470"/>
                <a:gd name="T71" fmla="*/ 17 w 17"/>
                <a:gd name="T72" fmla="*/ 470 h 47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470">
                  <a:moveTo>
                    <a:pt x="17" y="8"/>
                  </a:moveTo>
                  <a:lnTo>
                    <a:pt x="16" y="6"/>
                  </a:lnTo>
                  <a:lnTo>
                    <a:pt x="16" y="4"/>
                  </a:lnTo>
                  <a:lnTo>
                    <a:pt x="15" y="2"/>
                  </a:lnTo>
                  <a:lnTo>
                    <a:pt x="12" y="1"/>
                  </a:lnTo>
                  <a:lnTo>
                    <a:pt x="10" y="0"/>
                  </a:lnTo>
                  <a:lnTo>
                    <a:pt x="6" y="0"/>
                  </a:lnTo>
                  <a:lnTo>
                    <a:pt x="4" y="1"/>
                  </a:lnTo>
                  <a:lnTo>
                    <a:pt x="1" y="4"/>
                  </a:lnTo>
                  <a:lnTo>
                    <a:pt x="0" y="6"/>
                  </a:lnTo>
                  <a:lnTo>
                    <a:pt x="0" y="463"/>
                  </a:lnTo>
                  <a:lnTo>
                    <a:pt x="1" y="465"/>
                  </a:lnTo>
                  <a:lnTo>
                    <a:pt x="3" y="467"/>
                  </a:lnTo>
                  <a:lnTo>
                    <a:pt x="4" y="468"/>
                  </a:lnTo>
                  <a:lnTo>
                    <a:pt x="6" y="468"/>
                  </a:lnTo>
                  <a:lnTo>
                    <a:pt x="9" y="470"/>
                  </a:lnTo>
                  <a:lnTo>
                    <a:pt x="10" y="468"/>
                  </a:lnTo>
                  <a:lnTo>
                    <a:pt x="12" y="468"/>
                  </a:lnTo>
                  <a:lnTo>
                    <a:pt x="15" y="467"/>
                  </a:lnTo>
                  <a:lnTo>
                    <a:pt x="16" y="465"/>
                  </a:lnTo>
                  <a:lnTo>
                    <a:pt x="16" y="463"/>
                  </a:lnTo>
                  <a:lnTo>
                    <a:pt x="17" y="462"/>
                  </a:lnTo>
                  <a:lnTo>
                    <a:pt x="17" y="8"/>
                  </a:lnTo>
                  <a:close/>
                </a:path>
              </a:pathLst>
            </a:custGeom>
            <a:solidFill>
              <a:srgbClr val="000000"/>
            </a:solidFill>
            <a:ln w="19050" cmpd="sng">
              <a:solidFill>
                <a:srgbClr val="000000"/>
              </a:solidFill>
              <a:round/>
              <a:headEnd/>
              <a:tailEnd/>
            </a:ln>
          </p:spPr>
          <p:txBody>
            <a:bodyPr/>
            <a:lstStyle/>
            <a:p>
              <a:endParaRPr lang="zh-CN" altLang="en-US"/>
            </a:p>
          </p:txBody>
        </p:sp>
        <p:sp>
          <p:nvSpPr>
            <p:cNvPr id="87" name="Line 81">
              <a:extLst>
                <a:ext uri="{FF2B5EF4-FFF2-40B4-BE49-F238E27FC236}">
                  <a16:creationId xmlns:a16="http://schemas.microsoft.com/office/drawing/2014/main" id="{1A2FA534-2D4F-4790-9686-642213D8A45F}"/>
                </a:ext>
              </a:extLst>
            </p:cNvPr>
            <p:cNvSpPr>
              <a:spLocks noChangeShapeType="1"/>
            </p:cNvSpPr>
            <p:nvPr/>
          </p:nvSpPr>
          <p:spPr bwMode="auto">
            <a:xfrm flipH="1">
              <a:off x="5161" y="904"/>
              <a:ext cx="54"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Freeform 82">
              <a:extLst>
                <a:ext uri="{FF2B5EF4-FFF2-40B4-BE49-F238E27FC236}">
                  <a16:creationId xmlns:a16="http://schemas.microsoft.com/office/drawing/2014/main" id="{5C03503F-6D34-4337-BB9B-90A651AC4115}"/>
                </a:ext>
              </a:extLst>
            </p:cNvPr>
            <p:cNvSpPr>
              <a:spLocks/>
            </p:cNvSpPr>
            <p:nvPr/>
          </p:nvSpPr>
          <p:spPr bwMode="auto">
            <a:xfrm>
              <a:off x="5215" y="821"/>
              <a:ext cx="57" cy="167"/>
            </a:xfrm>
            <a:custGeom>
              <a:avLst/>
              <a:gdLst>
                <a:gd name="T0" fmla="*/ 57 w 163"/>
                <a:gd name="T1" fmla="*/ 0 h 604"/>
                <a:gd name="T2" fmla="*/ 57 w 163"/>
                <a:gd name="T3" fmla="*/ 42 h 604"/>
                <a:gd name="T4" fmla="*/ 0 w 163"/>
                <a:gd name="T5" fmla="*/ 42 h 604"/>
                <a:gd name="T6" fmla="*/ 0 w 163"/>
                <a:gd name="T7" fmla="*/ 125 h 604"/>
                <a:gd name="T8" fmla="*/ 57 w 163"/>
                <a:gd name="T9" fmla="*/ 125 h 604"/>
                <a:gd name="T10" fmla="*/ 57 w 163"/>
                <a:gd name="T11" fmla="*/ 167 h 604"/>
                <a:gd name="T12" fmla="*/ 0 60000 65536"/>
                <a:gd name="T13" fmla="*/ 0 60000 65536"/>
                <a:gd name="T14" fmla="*/ 0 60000 65536"/>
                <a:gd name="T15" fmla="*/ 0 60000 65536"/>
                <a:gd name="T16" fmla="*/ 0 60000 65536"/>
                <a:gd name="T17" fmla="*/ 0 60000 65536"/>
                <a:gd name="T18" fmla="*/ 0 w 163"/>
                <a:gd name="T19" fmla="*/ 0 h 604"/>
                <a:gd name="T20" fmla="*/ 163 w 163"/>
                <a:gd name="T21" fmla="*/ 604 h 604"/>
              </a:gdLst>
              <a:ahLst/>
              <a:cxnLst>
                <a:cxn ang="T12">
                  <a:pos x="T0" y="T1"/>
                </a:cxn>
                <a:cxn ang="T13">
                  <a:pos x="T2" y="T3"/>
                </a:cxn>
                <a:cxn ang="T14">
                  <a:pos x="T4" y="T5"/>
                </a:cxn>
                <a:cxn ang="T15">
                  <a:pos x="T6" y="T7"/>
                </a:cxn>
                <a:cxn ang="T16">
                  <a:pos x="T8" y="T9"/>
                </a:cxn>
                <a:cxn ang="T17">
                  <a:pos x="T10" y="T11"/>
                </a:cxn>
              </a:cxnLst>
              <a:rect l="T18" t="T19" r="T20" b="T21"/>
              <a:pathLst>
                <a:path w="163" h="604">
                  <a:moveTo>
                    <a:pt x="163" y="0"/>
                  </a:moveTo>
                  <a:lnTo>
                    <a:pt x="163" y="151"/>
                  </a:lnTo>
                  <a:lnTo>
                    <a:pt x="0" y="151"/>
                  </a:lnTo>
                  <a:lnTo>
                    <a:pt x="0" y="453"/>
                  </a:lnTo>
                  <a:lnTo>
                    <a:pt x="163" y="453"/>
                  </a:lnTo>
                  <a:lnTo>
                    <a:pt x="163" y="604"/>
                  </a:lnTo>
                </a:path>
              </a:pathLst>
            </a:custGeom>
            <a:noFill/>
            <a:ln w="190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Freeform 83">
              <a:extLst>
                <a:ext uri="{FF2B5EF4-FFF2-40B4-BE49-F238E27FC236}">
                  <a16:creationId xmlns:a16="http://schemas.microsoft.com/office/drawing/2014/main" id="{73496E4F-3F1D-477A-BC80-FE80934D625D}"/>
                </a:ext>
              </a:extLst>
            </p:cNvPr>
            <p:cNvSpPr>
              <a:spLocks/>
            </p:cNvSpPr>
            <p:nvPr/>
          </p:nvSpPr>
          <p:spPr bwMode="auto">
            <a:xfrm>
              <a:off x="5213" y="1217"/>
              <a:ext cx="6" cy="130"/>
            </a:xfrm>
            <a:custGeom>
              <a:avLst/>
              <a:gdLst>
                <a:gd name="T0" fmla="*/ 6 w 17"/>
                <a:gd name="T1" fmla="*/ 2 h 468"/>
                <a:gd name="T2" fmla="*/ 6 w 17"/>
                <a:gd name="T3" fmla="*/ 1 h 468"/>
                <a:gd name="T4" fmla="*/ 6 w 17"/>
                <a:gd name="T5" fmla="*/ 1 h 468"/>
                <a:gd name="T6" fmla="*/ 5 w 17"/>
                <a:gd name="T7" fmla="*/ 1 h 468"/>
                <a:gd name="T8" fmla="*/ 4 w 17"/>
                <a:gd name="T9" fmla="*/ 0 h 468"/>
                <a:gd name="T10" fmla="*/ 4 w 17"/>
                <a:gd name="T11" fmla="*/ 0 h 468"/>
                <a:gd name="T12" fmla="*/ 2 w 17"/>
                <a:gd name="T13" fmla="*/ 0 h 468"/>
                <a:gd name="T14" fmla="*/ 1 w 17"/>
                <a:gd name="T15" fmla="*/ 0 h 468"/>
                <a:gd name="T16" fmla="*/ 0 w 17"/>
                <a:gd name="T17" fmla="*/ 1 h 468"/>
                <a:gd name="T18" fmla="*/ 0 w 17"/>
                <a:gd name="T19" fmla="*/ 1 h 468"/>
                <a:gd name="T20" fmla="*/ 0 w 17"/>
                <a:gd name="T21" fmla="*/ 128 h 468"/>
                <a:gd name="T22" fmla="*/ 0 w 17"/>
                <a:gd name="T23" fmla="*/ 129 h 468"/>
                <a:gd name="T24" fmla="*/ 1 w 17"/>
                <a:gd name="T25" fmla="*/ 129 h 468"/>
                <a:gd name="T26" fmla="*/ 1 w 17"/>
                <a:gd name="T27" fmla="*/ 130 h 468"/>
                <a:gd name="T28" fmla="*/ 2 w 17"/>
                <a:gd name="T29" fmla="*/ 130 h 468"/>
                <a:gd name="T30" fmla="*/ 3 w 17"/>
                <a:gd name="T31" fmla="*/ 130 h 468"/>
                <a:gd name="T32" fmla="*/ 4 w 17"/>
                <a:gd name="T33" fmla="*/ 130 h 468"/>
                <a:gd name="T34" fmla="*/ 4 w 17"/>
                <a:gd name="T35" fmla="*/ 130 h 468"/>
                <a:gd name="T36" fmla="*/ 5 w 17"/>
                <a:gd name="T37" fmla="*/ 129 h 468"/>
                <a:gd name="T38" fmla="*/ 6 w 17"/>
                <a:gd name="T39" fmla="*/ 129 h 468"/>
                <a:gd name="T40" fmla="*/ 6 w 17"/>
                <a:gd name="T41" fmla="*/ 128 h 468"/>
                <a:gd name="T42" fmla="*/ 6 w 17"/>
                <a:gd name="T43" fmla="*/ 128 h 468"/>
                <a:gd name="T44" fmla="*/ 6 w 17"/>
                <a:gd name="T45" fmla="*/ 2 h 4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468"/>
                <a:gd name="T71" fmla="*/ 17 w 17"/>
                <a:gd name="T72" fmla="*/ 468 h 4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468">
                  <a:moveTo>
                    <a:pt x="17" y="8"/>
                  </a:moveTo>
                  <a:lnTo>
                    <a:pt x="16" y="5"/>
                  </a:lnTo>
                  <a:lnTo>
                    <a:pt x="16" y="3"/>
                  </a:lnTo>
                  <a:lnTo>
                    <a:pt x="15" y="2"/>
                  </a:lnTo>
                  <a:lnTo>
                    <a:pt x="12" y="1"/>
                  </a:lnTo>
                  <a:lnTo>
                    <a:pt x="10" y="0"/>
                  </a:lnTo>
                  <a:lnTo>
                    <a:pt x="6" y="0"/>
                  </a:lnTo>
                  <a:lnTo>
                    <a:pt x="4" y="1"/>
                  </a:lnTo>
                  <a:lnTo>
                    <a:pt x="1" y="3"/>
                  </a:lnTo>
                  <a:lnTo>
                    <a:pt x="0" y="5"/>
                  </a:lnTo>
                  <a:lnTo>
                    <a:pt x="0" y="461"/>
                  </a:lnTo>
                  <a:lnTo>
                    <a:pt x="1" y="463"/>
                  </a:lnTo>
                  <a:lnTo>
                    <a:pt x="3" y="466"/>
                  </a:lnTo>
                  <a:lnTo>
                    <a:pt x="4" y="467"/>
                  </a:lnTo>
                  <a:lnTo>
                    <a:pt x="6" y="467"/>
                  </a:lnTo>
                  <a:lnTo>
                    <a:pt x="9" y="468"/>
                  </a:lnTo>
                  <a:lnTo>
                    <a:pt x="10" y="467"/>
                  </a:lnTo>
                  <a:lnTo>
                    <a:pt x="12" y="467"/>
                  </a:lnTo>
                  <a:lnTo>
                    <a:pt x="15" y="466"/>
                  </a:lnTo>
                  <a:lnTo>
                    <a:pt x="16" y="463"/>
                  </a:lnTo>
                  <a:lnTo>
                    <a:pt x="16" y="461"/>
                  </a:lnTo>
                  <a:lnTo>
                    <a:pt x="17" y="460"/>
                  </a:lnTo>
                  <a:lnTo>
                    <a:pt x="17" y="8"/>
                  </a:lnTo>
                  <a:close/>
                </a:path>
              </a:pathLst>
            </a:custGeom>
            <a:solidFill>
              <a:srgbClr val="000000"/>
            </a:solidFill>
            <a:ln w="19050" cmpd="sng">
              <a:solidFill>
                <a:srgbClr val="000000"/>
              </a:solidFill>
              <a:round/>
              <a:headEnd/>
              <a:tailEnd/>
            </a:ln>
          </p:spPr>
          <p:txBody>
            <a:bodyPr/>
            <a:lstStyle/>
            <a:p>
              <a:endParaRPr lang="zh-CN" altLang="en-US"/>
            </a:p>
          </p:txBody>
        </p:sp>
        <p:sp>
          <p:nvSpPr>
            <p:cNvPr id="90" name="Line 84">
              <a:extLst>
                <a:ext uri="{FF2B5EF4-FFF2-40B4-BE49-F238E27FC236}">
                  <a16:creationId xmlns:a16="http://schemas.microsoft.com/office/drawing/2014/main" id="{046DD048-1168-4880-BBE4-9112A51D8C52}"/>
                </a:ext>
              </a:extLst>
            </p:cNvPr>
            <p:cNvSpPr>
              <a:spLocks noChangeShapeType="1"/>
            </p:cNvSpPr>
            <p:nvPr/>
          </p:nvSpPr>
          <p:spPr bwMode="auto">
            <a:xfrm flipH="1">
              <a:off x="5161" y="1283"/>
              <a:ext cx="5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Freeform 85">
              <a:extLst>
                <a:ext uri="{FF2B5EF4-FFF2-40B4-BE49-F238E27FC236}">
                  <a16:creationId xmlns:a16="http://schemas.microsoft.com/office/drawing/2014/main" id="{C0ED84A6-7935-4BDD-9BE2-783B16F8BBA7}"/>
                </a:ext>
              </a:extLst>
            </p:cNvPr>
            <p:cNvSpPr>
              <a:spLocks/>
            </p:cNvSpPr>
            <p:nvPr/>
          </p:nvSpPr>
          <p:spPr bwMode="auto">
            <a:xfrm>
              <a:off x="5215" y="1199"/>
              <a:ext cx="57" cy="168"/>
            </a:xfrm>
            <a:custGeom>
              <a:avLst/>
              <a:gdLst>
                <a:gd name="T0" fmla="*/ 57 w 163"/>
                <a:gd name="T1" fmla="*/ 0 h 603"/>
                <a:gd name="T2" fmla="*/ 57 w 163"/>
                <a:gd name="T3" fmla="*/ 42 h 603"/>
                <a:gd name="T4" fmla="*/ 0 w 163"/>
                <a:gd name="T5" fmla="*/ 42 h 603"/>
                <a:gd name="T6" fmla="*/ 0 w 163"/>
                <a:gd name="T7" fmla="*/ 126 h 603"/>
                <a:gd name="T8" fmla="*/ 57 w 163"/>
                <a:gd name="T9" fmla="*/ 126 h 603"/>
                <a:gd name="T10" fmla="*/ 57 w 163"/>
                <a:gd name="T11" fmla="*/ 168 h 603"/>
                <a:gd name="T12" fmla="*/ 0 60000 65536"/>
                <a:gd name="T13" fmla="*/ 0 60000 65536"/>
                <a:gd name="T14" fmla="*/ 0 60000 65536"/>
                <a:gd name="T15" fmla="*/ 0 60000 65536"/>
                <a:gd name="T16" fmla="*/ 0 60000 65536"/>
                <a:gd name="T17" fmla="*/ 0 60000 65536"/>
                <a:gd name="T18" fmla="*/ 0 w 163"/>
                <a:gd name="T19" fmla="*/ 0 h 603"/>
                <a:gd name="T20" fmla="*/ 163 w 163"/>
                <a:gd name="T21" fmla="*/ 603 h 603"/>
              </a:gdLst>
              <a:ahLst/>
              <a:cxnLst>
                <a:cxn ang="T12">
                  <a:pos x="T0" y="T1"/>
                </a:cxn>
                <a:cxn ang="T13">
                  <a:pos x="T2" y="T3"/>
                </a:cxn>
                <a:cxn ang="T14">
                  <a:pos x="T4" y="T5"/>
                </a:cxn>
                <a:cxn ang="T15">
                  <a:pos x="T6" y="T7"/>
                </a:cxn>
                <a:cxn ang="T16">
                  <a:pos x="T8" y="T9"/>
                </a:cxn>
                <a:cxn ang="T17">
                  <a:pos x="T10" y="T11"/>
                </a:cxn>
              </a:cxnLst>
              <a:rect l="T18" t="T19" r="T20" b="T21"/>
              <a:pathLst>
                <a:path w="163" h="603">
                  <a:moveTo>
                    <a:pt x="163" y="0"/>
                  </a:moveTo>
                  <a:lnTo>
                    <a:pt x="163" y="151"/>
                  </a:lnTo>
                  <a:lnTo>
                    <a:pt x="0" y="151"/>
                  </a:lnTo>
                  <a:lnTo>
                    <a:pt x="0" y="452"/>
                  </a:lnTo>
                  <a:lnTo>
                    <a:pt x="163" y="452"/>
                  </a:lnTo>
                  <a:lnTo>
                    <a:pt x="163" y="603"/>
                  </a:lnTo>
                </a:path>
              </a:pathLst>
            </a:custGeom>
            <a:noFill/>
            <a:ln w="190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 name="Oval 86">
              <a:extLst>
                <a:ext uri="{FF2B5EF4-FFF2-40B4-BE49-F238E27FC236}">
                  <a16:creationId xmlns:a16="http://schemas.microsoft.com/office/drawing/2014/main" id="{E35534C3-D1F2-4315-AA05-89CC29593471}"/>
                </a:ext>
              </a:extLst>
            </p:cNvPr>
            <p:cNvSpPr>
              <a:spLocks noChangeArrowheads="1"/>
            </p:cNvSpPr>
            <p:nvPr/>
          </p:nvSpPr>
          <p:spPr bwMode="auto">
            <a:xfrm>
              <a:off x="5314" y="1462"/>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3" name="Oval 87">
              <a:extLst>
                <a:ext uri="{FF2B5EF4-FFF2-40B4-BE49-F238E27FC236}">
                  <a16:creationId xmlns:a16="http://schemas.microsoft.com/office/drawing/2014/main" id="{1978434E-967A-4D26-BC6E-8D7BEDCF5D56}"/>
                </a:ext>
              </a:extLst>
            </p:cNvPr>
            <p:cNvSpPr>
              <a:spLocks noChangeArrowheads="1"/>
            </p:cNvSpPr>
            <p:nvPr/>
          </p:nvSpPr>
          <p:spPr bwMode="auto">
            <a:xfrm>
              <a:off x="5314" y="1357"/>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4" name="Oval 88">
              <a:extLst>
                <a:ext uri="{FF2B5EF4-FFF2-40B4-BE49-F238E27FC236}">
                  <a16:creationId xmlns:a16="http://schemas.microsoft.com/office/drawing/2014/main" id="{157CE70A-A11F-4DC7-A119-F857E4C688CB}"/>
                </a:ext>
              </a:extLst>
            </p:cNvPr>
            <p:cNvSpPr>
              <a:spLocks noChangeArrowheads="1"/>
            </p:cNvSpPr>
            <p:nvPr/>
          </p:nvSpPr>
          <p:spPr bwMode="auto">
            <a:xfrm>
              <a:off x="5314" y="1189"/>
              <a:ext cx="23" cy="19"/>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5" name="Oval 89">
              <a:extLst>
                <a:ext uri="{FF2B5EF4-FFF2-40B4-BE49-F238E27FC236}">
                  <a16:creationId xmlns:a16="http://schemas.microsoft.com/office/drawing/2014/main" id="{6FDDAB39-5E68-4488-BE97-F1D558381A69}"/>
                </a:ext>
              </a:extLst>
            </p:cNvPr>
            <p:cNvSpPr>
              <a:spLocks noChangeArrowheads="1"/>
            </p:cNvSpPr>
            <p:nvPr/>
          </p:nvSpPr>
          <p:spPr bwMode="auto">
            <a:xfrm>
              <a:off x="5314" y="1084"/>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6" name="Oval 90">
              <a:extLst>
                <a:ext uri="{FF2B5EF4-FFF2-40B4-BE49-F238E27FC236}">
                  <a16:creationId xmlns:a16="http://schemas.microsoft.com/office/drawing/2014/main" id="{C4AD158E-1A9A-4D3C-A80E-10C788149C66}"/>
                </a:ext>
              </a:extLst>
            </p:cNvPr>
            <p:cNvSpPr>
              <a:spLocks noChangeArrowheads="1"/>
            </p:cNvSpPr>
            <p:nvPr/>
          </p:nvSpPr>
          <p:spPr bwMode="auto">
            <a:xfrm>
              <a:off x="5314" y="979"/>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7" name="Oval 91">
              <a:extLst>
                <a:ext uri="{FF2B5EF4-FFF2-40B4-BE49-F238E27FC236}">
                  <a16:creationId xmlns:a16="http://schemas.microsoft.com/office/drawing/2014/main" id="{964FB92D-72BE-46A2-AD71-2985909A20FC}"/>
                </a:ext>
              </a:extLst>
            </p:cNvPr>
            <p:cNvSpPr>
              <a:spLocks noChangeArrowheads="1"/>
            </p:cNvSpPr>
            <p:nvPr/>
          </p:nvSpPr>
          <p:spPr bwMode="auto">
            <a:xfrm>
              <a:off x="5314" y="813"/>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8" name="Oval 92">
              <a:extLst>
                <a:ext uri="{FF2B5EF4-FFF2-40B4-BE49-F238E27FC236}">
                  <a16:creationId xmlns:a16="http://schemas.microsoft.com/office/drawing/2014/main" id="{2C112FF1-D4EC-4EEE-AF9B-CF5CBA655614}"/>
                </a:ext>
              </a:extLst>
            </p:cNvPr>
            <p:cNvSpPr>
              <a:spLocks noChangeArrowheads="1"/>
            </p:cNvSpPr>
            <p:nvPr/>
          </p:nvSpPr>
          <p:spPr bwMode="auto">
            <a:xfrm>
              <a:off x="5314" y="706"/>
              <a:ext cx="23" cy="17"/>
            </a:xfrm>
            <a:prstGeom prst="ellipse">
              <a:avLst/>
            </a:prstGeom>
            <a:solidFill>
              <a:srgbClr val="000000"/>
            </a:solidFill>
            <a:ln w="1905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99" name="Freeform 93">
              <a:extLst>
                <a:ext uri="{FF2B5EF4-FFF2-40B4-BE49-F238E27FC236}">
                  <a16:creationId xmlns:a16="http://schemas.microsoft.com/office/drawing/2014/main" id="{FD868C6C-388E-4F33-974B-F5AB0CE8442B}"/>
                </a:ext>
              </a:extLst>
            </p:cNvPr>
            <p:cNvSpPr>
              <a:spLocks/>
            </p:cNvSpPr>
            <p:nvPr/>
          </p:nvSpPr>
          <p:spPr bwMode="auto">
            <a:xfrm>
              <a:off x="4432" y="1091"/>
              <a:ext cx="159" cy="1069"/>
            </a:xfrm>
            <a:custGeom>
              <a:avLst/>
              <a:gdLst>
                <a:gd name="T0" fmla="*/ 0 w 498"/>
                <a:gd name="T1" fmla="*/ 0 h 1600"/>
                <a:gd name="T2" fmla="*/ 159 w 498"/>
                <a:gd name="T3" fmla="*/ 0 h 1600"/>
                <a:gd name="T4" fmla="*/ 159 w 498"/>
                <a:gd name="T5" fmla="*/ 1069 h 1600"/>
                <a:gd name="T6" fmla="*/ 0 60000 65536"/>
                <a:gd name="T7" fmla="*/ 0 60000 65536"/>
                <a:gd name="T8" fmla="*/ 0 60000 65536"/>
                <a:gd name="T9" fmla="*/ 0 w 498"/>
                <a:gd name="T10" fmla="*/ 0 h 1600"/>
                <a:gd name="T11" fmla="*/ 498 w 498"/>
                <a:gd name="T12" fmla="*/ 1600 h 1600"/>
              </a:gdLst>
              <a:ahLst/>
              <a:cxnLst>
                <a:cxn ang="T6">
                  <a:pos x="T0" y="T1"/>
                </a:cxn>
                <a:cxn ang="T7">
                  <a:pos x="T2" y="T3"/>
                </a:cxn>
                <a:cxn ang="T8">
                  <a:pos x="T4" y="T5"/>
                </a:cxn>
              </a:cxnLst>
              <a:rect l="T9" t="T10" r="T11" b="T12"/>
              <a:pathLst>
                <a:path w="498" h="1600">
                  <a:moveTo>
                    <a:pt x="0" y="0"/>
                  </a:moveTo>
                  <a:lnTo>
                    <a:pt x="498" y="0"/>
                  </a:lnTo>
                  <a:lnTo>
                    <a:pt x="498" y="1600"/>
                  </a:lnTo>
                </a:path>
              </a:pathLst>
            </a:custGeom>
            <a:noFill/>
            <a:ln w="190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 name="Freeform 94">
              <a:extLst>
                <a:ext uri="{FF2B5EF4-FFF2-40B4-BE49-F238E27FC236}">
                  <a16:creationId xmlns:a16="http://schemas.microsoft.com/office/drawing/2014/main" id="{074DA011-679E-4788-BE92-5EEE85F6E3E3}"/>
                </a:ext>
              </a:extLst>
            </p:cNvPr>
            <p:cNvSpPr>
              <a:spLocks/>
            </p:cNvSpPr>
            <p:nvPr/>
          </p:nvSpPr>
          <p:spPr bwMode="auto">
            <a:xfrm>
              <a:off x="4877" y="1091"/>
              <a:ext cx="169" cy="446"/>
            </a:xfrm>
            <a:custGeom>
              <a:avLst/>
              <a:gdLst>
                <a:gd name="T0" fmla="*/ 0 w 499"/>
                <a:gd name="T1" fmla="*/ 0 h 1600"/>
                <a:gd name="T2" fmla="*/ 169 w 499"/>
                <a:gd name="T3" fmla="*/ 0 h 1600"/>
                <a:gd name="T4" fmla="*/ 169 w 499"/>
                <a:gd name="T5" fmla="*/ 446 h 1600"/>
                <a:gd name="T6" fmla="*/ 0 60000 65536"/>
                <a:gd name="T7" fmla="*/ 0 60000 65536"/>
                <a:gd name="T8" fmla="*/ 0 60000 65536"/>
                <a:gd name="T9" fmla="*/ 0 w 499"/>
                <a:gd name="T10" fmla="*/ 0 h 1600"/>
                <a:gd name="T11" fmla="*/ 499 w 499"/>
                <a:gd name="T12" fmla="*/ 1600 h 1600"/>
              </a:gdLst>
              <a:ahLst/>
              <a:cxnLst>
                <a:cxn ang="T6">
                  <a:pos x="T0" y="T1"/>
                </a:cxn>
                <a:cxn ang="T7">
                  <a:pos x="T2" y="T3"/>
                </a:cxn>
                <a:cxn ang="T8">
                  <a:pos x="T4" y="T5"/>
                </a:cxn>
              </a:cxnLst>
              <a:rect l="T9" t="T10" r="T11" b="T12"/>
              <a:pathLst>
                <a:path w="499" h="1600">
                  <a:moveTo>
                    <a:pt x="0" y="0"/>
                  </a:moveTo>
                  <a:lnTo>
                    <a:pt x="499" y="0"/>
                  </a:lnTo>
                  <a:lnTo>
                    <a:pt x="499" y="1600"/>
                  </a:lnTo>
                </a:path>
              </a:pathLst>
            </a:custGeom>
            <a:noFill/>
            <a:ln w="190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 name="Freeform 95">
              <a:extLst>
                <a:ext uri="{FF2B5EF4-FFF2-40B4-BE49-F238E27FC236}">
                  <a16:creationId xmlns:a16="http://schemas.microsoft.com/office/drawing/2014/main" id="{F8447ED3-864E-4189-B321-37752AC6FA9C}"/>
                </a:ext>
              </a:extLst>
            </p:cNvPr>
            <p:cNvSpPr>
              <a:spLocks/>
            </p:cNvSpPr>
            <p:nvPr/>
          </p:nvSpPr>
          <p:spPr bwMode="auto">
            <a:xfrm>
              <a:off x="5323" y="1091"/>
              <a:ext cx="455" cy="757"/>
            </a:xfrm>
            <a:custGeom>
              <a:avLst/>
              <a:gdLst>
                <a:gd name="T0" fmla="*/ 0 w 498"/>
                <a:gd name="T1" fmla="*/ 0 h 1600"/>
                <a:gd name="T2" fmla="*/ 455 w 498"/>
                <a:gd name="T3" fmla="*/ 0 h 1600"/>
                <a:gd name="T4" fmla="*/ 455 w 498"/>
                <a:gd name="T5" fmla="*/ 757 h 1600"/>
                <a:gd name="T6" fmla="*/ 0 60000 65536"/>
                <a:gd name="T7" fmla="*/ 0 60000 65536"/>
                <a:gd name="T8" fmla="*/ 0 60000 65536"/>
                <a:gd name="T9" fmla="*/ 0 w 498"/>
                <a:gd name="T10" fmla="*/ 0 h 1600"/>
                <a:gd name="T11" fmla="*/ 498 w 498"/>
                <a:gd name="T12" fmla="*/ 1600 h 1600"/>
              </a:gdLst>
              <a:ahLst/>
              <a:cxnLst>
                <a:cxn ang="T6">
                  <a:pos x="T0" y="T1"/>
                </a:cxn>
                <a:cxn ang="T7">
                  <a:pos x="T2" y="T3"/>
                </a:cxn>
                <a:cxn ang="T8">
                  <a:pos x="T4" y="T5"/>
                </a:cxn>
              </a:cxnLst>
              <a:rect l="T9" t="T10" r="T11" b="T12"/>
              <a:pathLst>
                <a:path w="498" h="1600">
                  <a:moveTo>
                    <a:pt x="0" y="0"/>
                  </a:moveTo>
                  <a:lnTo>
                    <a:pt x="498" y="0"/>
                  </a:lnTo>
                  <a:lnTo>
                    <a:pt x="498" y="1600"/>
                  </a:lnTo>
                </a:path>
              </a:pathLst>
            </a:custGeom>
            <a:noFill/>
            <a:ln w="19050"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02" name="Group 96">
              <a:extLst>
                <a:ext uri="{FF2B5EF4-FFF2-40B4-BE49-F238E27FC236}">
                  <a16:creationId xmlns:a16="http://schemas.microsoft.com/office/drawing/2014/main" id="{C8F6421A-3423-4A43-9DA2-3E3DB3E3BE21}"/>
                </a:ext>
              </a:extLst>
            </p:cNvPr>
            <p:cNvGrpSpPr>
              <a:grpSpLocks/>
            </p:cNvGrpSpPr>
            <p:nvPr/>
          </p:nvGrpSpPr>
          <p:grpSpPr bwMode="auto">
            <a:xfrm>
              <a:off x="5355" y="1797"/>
              <a:ext cx="423" cy="105"/>
              <a:chOff x="4416" y="3121"/>
              <a:chExt cx="816" cy="192"/>
            </a:xfrm>
          </p:grpSpPr>
          <p:grpSp>
            <p:nvGrpSpPr>
              <p:cNvPr id="146" name="Group 97">
                <a:extLst>
                  <a:ext uri="{FF2B5EF4-FFF2-40B4-BE49-F238E27FC236}">
                    <a16:creationId xmlns:a16="http://schemas.microsoft.com/office/drawing/2014/main" id="{275A24C8-5761-4BB5-A12E-DC428053F5C7}"/>
                  </a:ext>
                </a:extLst>
              </p:cNvPr>
              <p:cNvGrpSpPr>
                <a:grpSpLocks/>
              </p:cNvGrpSpPr>
              <p:nvPr/>
            </p:nvGrpSpPr>
            <p:grpSpPr bwMode="auto">
              <a:xfrm>
                <a:off x="4560" y="3121"/>
                <a:ext cx="519" cy="192"/>
                <a:chOff x="4560" y="3121"/>
                <a:chExt cx="519" cy="192"/>
              </a:xfrm>
            </p:grpSpPr>
            <p:grpSp>
              <p:nvGrpSpPr>
                <p:cNvPr id="149" name="Group 98">
                  <a:extLst>
                    <a:ext uri="{FF2B5EF4-FFF2-40B4-BE49-F238E27FC236}">
                      <a16:creationId xmlns:a16="http://schemas.microsoft.com/office/drawing/2014/main" id="{BBAA5729-1E0E-44A2-A4D2-321BC99A0C68}"/>
                    </a:ext>
                  </a:extLst>
                </p:cNvPr>
                <p:cNvGrpSpPr>
                  <a:grpSpLocks/>
                </p:cNvGrpSpPr>
                <p:nvPr/>
              </p:nvGrpSpPr>
              <p:grpSpPr bwMode="auto">
                <a:xfrm>
                  <a:off x="4560" y="3217"/>
                  <a:ext cx="247" cy="96"/>
                  <a:chOff x="4560" y="3217"/>
                  <a:chExt cx="247" cy="96"/>
                </a:xfrm>
              </p:grpSpPr>
              <p:sp>
                <p:nvSpPr>
                  <p:cNvPr id="162" name="Arc 99">
                    <a:extLst>
                      <a:ext uri="{FF2B5EF4-FFF2-40B4-BE49-F238E27FC236}">
                        <a16:creationId xmlns:a16="http://schemas.microsoft.com/office/drawing/2014/main" id="{22FE4E0E-33B0-4AE6-9259-B55E10ABDA3D}"/>
                      </a:ext>
                    </a:extLst>
                  </p:cNvPr>
                  <p:cNvSpPr>
                    <a:spLocks/>
                  </p:cNvSpPr>
                  <p:nvPr/>
                </p:nvSpPr>
                <p:spPr bwMode="auto">
                  <a:xfrm rot="10800000">
                    <a:off x="4684" y="3217"/>
                    <a:ext cx="123" cy="96"/>
                  </a:xfrm>
                  <a:custGeom>
                    <a:avLst/>
                    <a:gdLst>
                      <a:gd name="T0" fmla="*/ 0 w 21600"/>
                      <a:gd name="T1" fmla="*/ 0 h 21599"/>
                      <a:gd name="T2" fmla="*/ 1 w 21600"/>
                      <a:gd name="T3" fmla="*/ 0 h 21599"/>
                      <a:gd name="T4" fmla="*/ 1 w 21600"/>
                      <a:gd name="T5" fmla="*/ 0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0" y="21599"/>
                        </a:moveTo>
                        <a:cubicBezTo>
                          <a:pt x="0" y="9738"/>
                          <a:pt x="9563" y="96"/>
                          <a:pt x="21423" y="-1"/>
                        </a:cubicBezTo>
                      </a:path>
                      <a:path w="21600" h="21599" stroke="0" extrusionOk="0">
                        <a:moveTo>
                          <a:pt x="0" y="21599"/>
                        </a:moveTo>
                        <a:cubicBezTo>
                          <a:pt x="0" y="9738"/>
                          <a:pt x="9563" y="96"/>
                          <a:pt x="21423" y="-1"/>
                        </a:cubicBezTo>
                        <a:lnTo>
                          <a:pt x="21600" y="21599"/>
                        </a:lnTo>
                        <a:close/>
                      </a:path>
                    </a:pathLst>
                  </a:custGeom>
                  <a:noFill/>
                  <a:ln w="28575"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 name="Arc 100">
                    <a:extLst>
                      <a:ext uri="{FF2B5EF4-FFF2-40B4-BE49-F238E27FC236}">
                        <a16:creationId xmlns:a16="http://schemas.microsoft.com/office/drawing/2014/main" id="{A2AD9FED-0AB8-4902-81A5-5068E010E448}"/>
                      </a:ext>
                    </a:extLst>
                  </p:cNvPr>
                  <p:cNvSpPr>
                    <a:spLocks/>
                  </p:cNvSpPr>
                  <p:nvPr/>
                </p:nvSpPr>
                <p:spPr bwMode="auto">
                  <a:xfrm rot="10800000">
                    <a:off x="4560" y="3217"/>
                    <a:ext cx="125" cy="96"/>
                  </a:xfrm>
                  <a:custGeom>
                    <a:avLst/>
                    <a:gdLst>
                      <a:gd name="T0" fmla="*/ 0 w 21775"/>
                      <a:gd name="T1" fmla="*/ 0 h 21600"/>
                      <a:gd name="T2" fmla="*/ 1 w 21775"/>
                      <a:gd name="T3" fmla="*/ 0 h 21600"/>
                      <a:gd name="T4" fmla="*/ 0 w 21775"/>
                      <a:gd name="T5" fmla="*/ 0 h 21600"/>
                      <a:gd name="T6" fmla="*/ 0 60000 65536"/>
                      <a:gd name="T7" fmla="*/ 0 60000 65536"/>
                      <a:gd name="T8" fmla="*/ 0 60000 65536"/>
                      <a:gd name="T9" fmla="*/ 0 w 21775"/>
                      <a:gd name="T10" fmla="*/ 0 h 21600"/>
                      <a:gd name="T11" fmla="*/ 21775 w 21775"/>
                      <a:gd name="T12" fmla="*/ 21600 h 21600"/>
                    </a:gdLst>
                    <a:ahLst/>
                    <a:cxnLst>
                      <a:cxn ang="T6">
                        <a:pos x="T0" y="T1"/>
                      </a:cxn>
                      <a:cxn ang="T7">
                        <a:pos x="T2" y="T3"/>
                      </a:cxn>
                      <a:cxn ang="T8">
                        <a:pos x="T4" y="T5"/>
                      </a:cxn>
                    </a:cxnLst>
                    <a:rect l="T9" t="T10" r="T11" b="T12"/>
                    <a:pathLst>
                      <a:path w="21775" h="21600" fill="none" extrusionOk="0">
                        <a:moveTo>
                          <a:pt x="-1" y="0"/>
                        </a:moveTo>
                        <a:cubicBezTo>
                          <a:pt x="58" y="0"/>
                          <a:pt x="116" y="-1"/>
                          <a:pt x="175" y="0"/>
                        </a:cubicBezTo>
                        <a:cubicBezTo>
                          <a:pt x="12104" y="0"/>
                          <a:pt x="21775" y="9670"/>
                          <a:pt x="21775" y="21600"/>
                        </a:cubicBezTo>
                      </a:path>
                      <a:path w="21775" h="21600" stroke="0" extrusionOk="0">
                        <a:moveTo>
                          <a:pt x="-1" y="0"/>
                        </a:moveTo>
                        <a:cubicBezTo>
                          <a:pt x="58" y="0"/>
                          <a:pt x="116" y="-1"/>
                          <a:pt x="175" y="0"/>
                        </a:cubicBezTo>
                        <a:cubicBezTo>
                          <a:pt x="12104" y="0"/>
                          <a:pt x="21775" y="9670"/>
                          <a:pt x="21775" y="21600"/>
                        </a:cubicBezTo>
                        <a:lnTo>
                          <a:pt x="175" y="21600"/>
                        </a:lnTo>
                        <a:close/>
                      </a:path>
                    </a:pathLst>
                  </a:custGeom>
                  <a:noFill/>
                  <a:ln w="28575"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50" name="Group 101">
                  <a:extLst>
                    <a:ext uri="{FF2B5EF4-FFF2-40B4-BE49-F238E27FC236}">
                      <a16:creationId xmlns:a16="http://schemas.microsoft.com/office/drawing/2014/main" id="{FE2DF315-3A4B-42AF-8CC5-7CF8D4DCDD4E}"/>
                    </a:ext>
                  </a:extLst>
                </p:cNvPr>
                <p:cNvGrpSpPr>
                  <a:grpSpLocks/>
                </p:cNvGrpSpPr>
                <p:nvPr/>
              </p:nvGrpSpPr>
              <p:grpSpPr bwMode="auto">
                <a:xfrm>
                  <a:off x="4695" y="3217"/>
                  <a:ext cx="246" cy="96"/>
                  <a:chOff x="4695" y="3217"/>
                  <a:chExt cx="246" cy="96"/>
                </a:xfrm>
              </p:grpSpPr>
              <p:sp>
                <p:nvSpPr>
                  <p:cNvPr id="160" name="Arc 102">
                    <a:extLst>
                      <a:ext uri="{FF2B5EF4-FFF2-40B4-BE49-F238E27FC236}">
                        <a16:creationId xmlns:a16="http://schemas.microsoft.com/office/drawing/2014/main" id="{0943C640-4773-41A6-9572-372478ECA303}"/>
                      </a:ext>
                    </a:extLst>
                  </p:cNvPr>
                  <p:cNvSpPr>
                    <a:spLocks/>
                  </p:cNvSpPr>
                  <p:nvPr/>
                </p:nvSpPr>
                <p:spPr bwMode="auto">
                  <a:xfrm rot="10800000">
                    <a:off x="4817" y="3217"/>
                    <a:ext cx="124" cy="96"/>
                  </a:xfrm>
                  <a:custGeom>
                    <a:avLst/>
                    <a:gdLst>
                      <a:gd name="T0" fmla="*/ 0 w 21600"/>
                      <a:gd name="T1" fmla="*/ 0 h 21599"/>
                      <a:gd name="T2" fmla="*/ 1 w 21600"/>
                      <a:gd name="T3" fmla="*/ 0 h 21599"/>
                      <a:gd name="T4" fmla="*/ 1 w 21600"/>
                      <a:gd name="T5" fmla="*/ 0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0" y="21599"/>
                        </a:moveTo>
                        <a:cubicBezTo>
                          <a:pt x="0" y="9737"/>
                          <a:pt x="9564" y="95"/>
                          <a:pt x="21425" y="-1"/>
                        </a:cubicBezTo>
                      </a:path>
                      <a:path w="21600" h="21599" stroke="0" extrusionOk="0">
                        <a:moveTo>
                          <a:pt x="0" y="21599"/>
                        </a:moveTo>
                        <a:cubicBezTo>
                          <a:pt x="0" y="9737"/>
                          <a:pt x="9564" y="95"/>
                          <a:pt x="21425" y="-1"/>
                        </a:cubicBezTo>
                        <a:lnTo>
                          <a:pt x="21600" y="21599"/>
                        </a:lnTo>
                        <a:close/>
                      </a:path>
                    </a:pathLst>
                  </a:custGeom>
                  <a:noFill/>
                  <a:ln w="28575"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1" name="Arc 103">
                    <a:extLst>
                      <a:ext uri="{FF2B5EF4-FFF2-40B4-BE49-F238E27FC236}">
                        <a16:creationId xmlns:a16="http://schemas.microsoft.com/office/drawing/2014/main" id="{D22FBC6B-1D2C-4293-82E6-E70A6C1B2510}"/>
                      </a:ext>
                    </a:extLst>
                  </p:cNvPr>
                  <p:cNvSpPr>
                    <a:spLocks/>
                  </p:cNvSpPr>
                  <p:nvPr/>
                </p:nvSpPr>
                <p:spPr bwMode="auto">
                  <a:xfrm rot="10800000">
                    <a:off x="4695" y="3217"/>
                    <a:ext cx="124" cy="96"/>
                  </a:xfrm>
                  <a:custGeom>
                    <a:avLst/>
                    <a:gdLst>
                      <a:gd name="T0" fmla="*/ 0 w 21600"/>
                      <a:gd name="T1" fmla="*/ 0 h 21600"/>
                      <a:gd name="T2" fmla="*/ 1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51" name="Group 104">
                  <a:extLst>
                    <a:ext uri="{FF2B5EF4-FFF2-40B4-BE49-F238E27FC236}">
                      <a16:creationId xmlns:a16="http://schemas.microsoft.com/office/drawing/2014/main" id="{1640BEA6-0623-4013-B1B9-33E0090A6FDC}"/>
                    </a:ext>
                  </a:extLst>
                </p:cNvPr>
                <p:cNvGrpSpPr>
                  <a:grpSpLocks/>
                </p:cNvGrpSpPr>
                <p:nvPr/>
              </p:nvGrpSpPr>
              <p:grpSpPr bwMode="auto">
                <a:xfrm>
                  <a:off x="4701" y="3121"/>
                  <a:ext cx="105" cy="96"/>
                  <a:chOff x="4701" y="3121"/>
                  <a:chExt cx="105" cy="96"/>
                </a:xfrm>
              </p:grpSpPr>
              <p:sp>
                <p:nvSpPr>
                  <p:cNvPr id="158" name="Arc 105">
                    <a:extLst>
                      <a:ext uri="{FF2B5EF4-FFF2-40B4-BE49-F238E27FC236}">
                        <a16:creationId xmlns:a16="http://schemas.microsoft.com/office/drawing/2014/main" id="{A84A3713-7B34-4CD4-8D9E-9BAEE2EE5265}"/>
                      </a:ext>
                    </a:extLst>
                  </p:cNvPr>
                  <p:cNvSpPr>
                    <a:spLocks/>
                  </p:cNvSpPr>
                  <p:nvPr/>
                </p:nvSpPr>
                <p:spPr bwMode="auto">
                  <a:xfrm>
                    <a:off x="4753" y="3121"/>
                    <a:ext cx="53" cy="96"/>
                  </a:xfrm>
                  <a:custGeom>
                    <a:avLst/>
                    <a:gdLst>
                      <a:gd name="T0" fmla="*/ 0 w 22011"/>
                      <a:gd name="T1" fmla="*/ 0 h 21600"/>
                      <a:gd name="T2" fmla="*/ 0 w 22011"/>
                      <a:gd name="T3" fmla="*/ 0 h 21600"/>
                      <a:gd name="T4" fmla="*/ 0 w 22011"/>
                      <a:gd name="T5" fmla="*/ 0 h 21600"/>
                      <a:gd name="T6" fmla="*/ 0 60000 65536"/>
                      <a:gd name="T7" fmla="*/ 0 60000 65536"/>
                      <a:gd name="T8" fmla="*/ 0 60000 65536"/>
                      <a:gd name="T9" fmla="*/ 0 w 22011"/>
                      <a:gd name="T10" fmla="*/ 0 h 21600"/>
                      <a:gd name="T11" fmla="*/ 22011 w 22011"/>
                      <a:gd name="T12" fmla="*/ 21600 h 21600"/>
                    </a:gdLst>
                    <a:ahLst/>
                    <a:cxnLst>
                      <a:cxn ang="T6">
                        <a:pos x="T0" y="T1"/>
                      </a:cxn>
                      <a:cxn ang="T7">
                        <a:pos x="T2" y="T3"/>
                      </a:cxn>
                      <a:cxn ang="T8">
                        <a:pos x="T4" y="T5"/>
                      </a:cxn>
                    </a:cxnLst>
                    <a:rect l="T9" t="T10" r="T11" b="T12"/>
                    <a:pathLst>
                      <a:path w="22011" h="21600" fill="none" extrusionOk="0">
                        <a:moveTo>
                          <a:pt x="-1" y="3"/>
                        </a:moveTo>
                        <a:cubicBezTo>
                          <a:pt x="136" y="1"/>
                          <a:pt x="273" y="-1"/>
                          <a:pt x="411" y="0"/>
                        </a:cubicBezTo>
                        <a:cubicBezTo>
                          <a:pt x="12340" y="0"/>
                          <a:pt x="22011" y="9670"/>
                          <a:pt x="22011" y="21600"/>
                        </a:cubicBezTo>
                      </a:path>
                      <a:path w="22011" h="21600" stroke="0" extrusionOk="0">
                        <a:moveTo>
                          <a:pt x="-1" y="3"/>
                        </a:moveTo>
                        <a:cubicBezTo>
                          <a:pt x="136" y="1"/>
                          <a:pt x="273" y="-1"/>
                          <a:pt x="411" y="0"/>
                        </a:cubicBezTo>
                        <a:cubicBezTo>
                          <a:pt x="12340" y="0"/>
                          <a:pt x="22011" y="9670"/>
                          <a:pt x="22011" y="21600"/>
                        </a:cubicBezTo>
                        <a:lnTo>
                          <a:pt x="411" y="21600"/>
                        </a:lnTo>
                        <a:close/>
                      </a:path>
                    </a:pathLst>
                  </a:custGeom>
                  <a:noFill/>
                  <a:ln w="28575"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9" name="Arc 106">
                    <a:extLst>
                      <a:ext uri="{FF2B5EF4-FFF2-40B4-BE49-F238E27FC236}">
                        <a16:creationId xmlns:a16="http://schemas.microsoft.com/office/drawing/2014/main" id="{EC1B1FEC-0C72-406B-862F-7243D0855DB4}"/>
                      </a:ext>
                    </a:extLst>
                  </p:cNvPr>
                  <p:cNvSpPr>
                    <a:spLocks/>
                  </p:cNvSpPr>
                  <p:nvPr/>
                </p:nvSpPr>
                <p:spPr bwMode="auto">
                  <a:xfrm>
                    <a:off x="4701" y="3121"/>
                    <a:ext cx="53" cy="96"/>
                  </a:xfrm>
                  <a:custGeom>
                    <a:avLst/>
                    <a:gdLst>
                      <a:gd name="T0" fmla="*/ 0 w 21600"/>
                      <a:gd name="T1" fmla="*/ 0 h 21596"/>
                      <a:gd name="T2" fmla="*/ 0 w 21600"/>
                      <a:gd name="T3" fmla="*/ 0 h 21596"/>
                      <a:gd name="T4" fmla="*/ 0 w 21600"/>
                      <a:gd name="T5" fmla="*/ 0 h 21596"/>
                      <a:gd name="T6" fmla="*/ 0 60000 65536"/>
                      <a:gd name="T7" fmla="*/ 0 60000 65536"/>
                      <a:gd name="T8" fmla="*/ 0 60000 65536"/>
                      <a:gd name="T9" fmla="*/ 0 w 21600"/>
                      <a:gd name="T10" fmla="*/ 0 h 21596"/>
                      <a:gd name="T11" fmla="*/ 21600 w 21600"/>
                      <a:gd name="T12" fmla="*/ 21596 h 21596"/>
                    </a:gdLst>
                    <a:ahLst/>
                    <a:cxnLst>
                      <a:cxn ang="T6">
                        <a:pos x="T0" y="T1"/>
                      </a:cxn>
                      <a:cxn ang="T7">
                        <a:pos x="T2" y="T3"/>
                      </a:cxn>
                      <a:cxn ang="T8">
                        <a:pos x="T4" y="T5"/>
                      </a:cxn>
                    </a:cxnLst>
                    <a:rect l="T9" t="T10" r="T11" b="T12"/>
                    <a:pathLst>
                      <a:path w="21600" h="21596" fill="none" extrusionOk="0">
                        <a:moveTo>
                          <a:pt x="0" y="21596"/>
                        </a:moveTo>
                        <a:cubicBezTo>
                          <a:pt x="0" y="9826"/>
                          <a:pt x="9421" y="223"/>
                          <a:pt x="21188" y="-1"/>
                        </a:cubicBezTo>
                      </a:path>
                      <a:path w="21600" h="21596" stroke="0" extrusionOk="0">
                        <a:moveTo>
                          <a:pt x="0" y="21596"/>
                        </a:moveTo>
                        <a:cubicBezTo>
                          <a:pt x="0" y="9826"/>
                          <a:pt x="9421" y="223"/>
                          <a:pt x="21188" y="-1"/>
                        </a:cubicBezTo>
                        <a:lnTo>
                          <a:pt x="21600" y="21596"/>
                        </a:lnTo>
                        <a:close/>
                      </a:path>
                    </a:pathLst>
                  </a:custGeom>
                  <a:noFill/>
                  <a:ln w="28575"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52" name="Group 107">
                  <a:extLst>
                    <a:ext uri="{FF2B5EF4-FFF2-40B4-BE49-F238E27FC236}">
                      <a16:creationId xmlns:a16="http://schemas.microsoft.com/office/drawing/2014/main" id="{6C48B28C-123F-4A01-864B-D62B06A713B6}"/>
                    </a:ext>
                  </a:extLst>
                </p:cNvPr>
                <p:cNvGrpSpPr>
                  <a:grpSpLocks/>
                </p:cNvGrpSpPr>
                <p:nvPr/>
              </p:nvGrpSpPr>
              <p:grpSpPr bwMode="auto">
                <a:xfrm>
                  <a:off x="4840" y="3121"/>
                  <a:ext cx="106" cy="96"/>
                  <a:chOff x="4840" y="3121"/>
                  <a:chExt cx="106" cy="96"/>
                </a:xfrm>
              </p:grpSpPr>
              <p:sp>
                <p:nvSpPr>
                  <p:cNvPr id="156" name="Arc 108">
                    <a:extLst>
                      <a:ext uri="{FF2B5EF4-FFF2-40B4-BE49-F238E27FC236}">
                        <a16:creationId xmlns:a16="http://schemas.microsoft.com/office/drawing/2014/main" id="{BE0FCB18-6B3B-40AB-90E5-4F7934DAD080}"/>
                      </a:ext>
                    </a:extLst>
                  </p:cNvPr>
                  <p:cNvSpPr>
                    <a:spLocks/>
                  </p:cNvSpPr>
                  <p:nvPr/>
                </p:nvSpPr>
                <p:spPr bwMode="auto">
                  <a:xfrm>
                    <a:off x="4892" y="3121"/>
                    <a:ext cx="54" cy="96"/>
                  </a:xfrm>
                  <a:custGeom>
                    <a:avLst/>
                    <a:gdLst>
                      <a:gd name="T0" fmla="*/ 0 w 22007"/>
                      <a:gd name="T1" fmla="*/ 0 h 21600"/>
                      <a:gd name="T2" fmla="*/ 0 w 22007"/>
                      <a:gd name="T3" fmla="*/ 0 h 21600"/>
                      <a:gd name="T4" fmla="*/ 0 w 22007"/>
                      <a:gd name="T5" fmla="*/ 0 h 21600"/>
                      <a:gd name="T6" fmla="*/ 0 60000 65536"/>
                      <a:gd name="T7" fmla="*/ 0 60000 65536"/>
                      <a:gd name="T8" fmla="*/ 0 60000 65536"/>
                      <a:gd name="T9" fmla="*/ 0 w 22007"/>
                      <a:gd name="T10" fmla="*/ 0 h 21600"/>
                      <a:gd name="T11" fmla="*/ 22007 w 22007"/>
                      <a:gd name="T12" fmla="*/ 21600 h 21600"/>
                    </a:gdLst>
                    <a:ahLst/>
                    <a:cxnLst>
                      <a:cxn ang="T6">
                        <a:pos x="T0" y="T1"/>
                      </a:cxn>
                      <a:cxn ang="T7">
                        <a:pos x="T2" y="T3"/>
                      </a:cxn>
                      <a:cxn ang="T8">
                        <a:pos x="T4" y="T5"/>
                      </a:cxn>
                    </a:cxnLst>
                    <a:rect l="T9" t="T10" r="T11" b="T12"/>
                    <a:pathLst>
                      <a:path w="22007" h="21600" fill="none" extrusionOk="0">
                        <a:moveTo>
                          <a:pt x="-1" y="3"/>
                        </a:moveTo>
                        <a:cubicBezTo>
                          <a:pt x="135" y="1"/>
                          <a:pt x="271" y="-1"/>
                          <a:pt x="407" y="0"/>
                        </a:cubicBezTo>
                        <a:cubicBezTo>
                          <a:pt x="12336" y="0"/>
                          <a:pt x="22007" y="9670"/>
                          <a:pt x="22007" y="21600"/>
                        </a:cubicBezTo>
                      </a:path>
                      <a:path w="22007" h="21600" stroke="0" extrusionOk="0">
                        <a:moveTo>
                          <a:pt x="-1" y="3"/>
                        </a:moveTo>
                        <a:cubicBezTo>
                          <a:pt x="135" y="1"/>
                          <a:pt x="271" y="-1"/>
                          <a:pt x="407" y="0"/>
                        </a:cubicBezTo>
                        <a:cubicBezTo>
                          <a:pt x="12336" y="0"/>
                          <a:pt x="22007" y="9670"/>
                          <a:pt x="22007" y="21600"/>
                        </a:cubicBezTo>
                        <a:lnTo>
                          <a:pt x="407" y="21600"/>
                        </a:lnTo>
                        <a:close/>
                      </a:path>
                    </a:pathLst>
                  </a:custGeom>
                  <a:noFill/>
                  <a:ln w="28575"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7" name="Arc 109">
                    <a:extLst>
                      <a:ext uri="{FF2B5EF4-FFF2-40B4-BE49-F238E27FC236}">
                        <a16:creationId xmlns:a16="http://schemas.microsoft.com/office/drawing/2014/main" id="{D5403141-F092-464B-8AA4-1DD193FB3B8F}"/>
                      </a:ext>
                    </a:extLst>
                  </p:cNvPr>
                  <p:cNvSpPr>
                    <a:spLocks/>
                  </p:cNvSpPr>
                  <p:nvPr/>
                </p:nvSpPr>
                <p:spPr bwMode="auto">
                  <a:xfrm>
                    <a:off x="4840" y="3121"/>
                    <a:ext cx="53" cy="96"/>
                  </a:xfrm>
                  <a:custGeom>
                    <a:avLst/>
                    <a:gdLst>
                      <a:gd name="T0" fmla="*/ 0 w 21600"/>
                      <a:gd name="T1" fmla="*/ 0 h 21596"/>
                      <a:gd name="T2" fmla="*/ 0 w 21600"/>
                      <a:gd name="T3" fmla="*/ 0 h 21596"/>
                      <a:gd name="T4" fmla="*/ 0 w 21600"/>
                      <a:gd name="T5" fmla="*/ 0 h 21596"/>
                      <a:gd name="T6" fmla="*/ 0 60000 65536"/>
                      <a:gd name="T7" fmla="*/ 0 60000 65536"/>
                      <a:gd name="T8" fmla="*/ 0 60000 65536"/>
                      <a:gd name="T9" fmla="*/ 0 w 21600"/>
                      <a:gd name="T10" fmla="*/ 0 h 21596"/>
                      <a:gd name="T11" fmla="*/ 21600 w 21600"/>
                      <a:gd name="T12" fmla="*/ 21596 h 21596"/>
                    </a:gdLst>
                    <a:ahLst/>
                    <a:cxnLst>
                      <a:cxn ang="T6">
                        <a:pos x="T0" y="T1"/>
                      </a:cxn>
                      <a:cxn ang="T7">
                        <a:pos x="T2" y="T3"/>
                      </a:cxn>
                      <a:cxn ang="T8">
                        <a:pos x="T4" y="T5"/>
                      </a:cxn>
                    </a:cxnLst>
                    <a:rect l="T9" t="T10" r="T11" b="T12"/>
                    <a:pathLst>
                      <a:path w="21600" h="21596" fill="none" extrusionOk="0">
                        <a:moveTo>
                          <a:pt x="0" y="21596"/>
                        </a:moveTo>
                        <a:cubicBezTo>
                          <a:pt x="0" y="9825"/>
                          <a:pt x="9424" y="221"/>
                          <a:pt x="21192" y="-1"/>
                        </a:cubicBezTo>
                      </a:path>
                      <a:path w="21600" h="21596" stroke="0" extrusionOk="0">
                        <a:moveTo>
                          <a:pt x="0" y="21596"/>
                        </a:moveTo>
                        <a:cubicBezTo>
                          <a:pt x="0" y="9825"/>
                          <a:pt x="9424" y="221"/>
                          <a:pt x="21192" y="-1"/>
                        </a:cubicBezTo>
                        <a:lnTo>
                          <a:pt x="21600" y="21596"/>
                        </a:lnTo>
                        <a:close/>
                      </a:path>
                    </a:pathLst>
                  </a:custGeom>
                  <a:noFill/>
                  <a:ln w="28575"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53" name="Group 110">
                  <a:extLst>
                    <a:ext uri="{FF2B5EF4-FFF2-40B4-BE49-F238E27FC236}">
                      <a16:creationId xmlns:a16="http://schemas.microsoft.com/office/drawing/2014/main" id="{8F72EB42-3DA8-4D25-9AC8-5228237F4739}"/>
                    </a:ext>
                  </a:extLst>
                </p:cNvPr>
                <p:cNvGrpSpPr>
                  <a:grpSpLocks/>
                </p:cNvGrpSpPr>
                <p:nvPr/>
              </p:nvGrpSpPr>
              <p:grpSpPr bwMode="auto">
                <a:xfrm>
                  <a:off x="4832" y="3217"/>
                  <a:ext cx="247" cy="96"/>
                  <a:chOff x="4832" y="3217"/>
                  <a:chExt cx="247" cy="96"/>
                </a:xfrm>
              </p:grpSpPr>
              <p:sp>
                <p:nvSpPr>
                  <p:cNvPr id="154" name="Arc 111">
                    <a:extLst>
                      <a:ext uri="{FF2B5EF4-FFF2-40B4-BE49-F238E27FC236}">
                        <a16:creationId xmlns:a16="http://schemas.microsoft.com/office/drawing/2014/main" id="{91639345-1F38-4653-82B5-B9A9EDCC9F30}"/>
                      </a:ext>
                    </a:extLst>
                  </p:cNvPr>
                  <p:cNvSpPr>
                    <a:spLocks/>
                  </p:cNvSpPr>
                  <p:nvPr/>
                </p:nvSpPr>
                <p:spPr bwMode="auto">
                  <a:xfrm rot="10800000">
                    <a:off x="4956" y="3217"/>
                    <a:ext cx="123" cy="96"/>
                  </a:xfrm>
                  <a:custGeom>
                    <a:avLst/>
                    <a:gdLst>
                      <a:gd name="T0" fmla="*/ 0 w 21600"/>
                      <a:gd name="T1" fmla="*/ 0 h 21599"/>
                      <a:gd name="T2" fmla="*/ 1 w 21600"/>
                      <a:gd name="T3" fmla="*/ 0 h 21599"/>
                      <a:gd name="T4" fmla="*/ 1 w 21600"/>
                      <a:gd name="T5" fmla="*/ 0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0" y="21599"/>
                        </a:moveTo>
                        <a:cubicBezTo>
                          <a:pt x="0" y="9738"/>
                          <a:pt x="9563" y="96"/>
                          <a:pt x="21423" y="-1"/>
                        </a:cubicBezTo>
                      </a:path>
                      <a:path w="21600" h="21599" stroke="0" extrusionOk="0">
                        <a:moveTo>
                          <a:pt x="0" y="21599"/>
                        </a:moveTo>
                        <a:cubicBezTo>
                          <a:pt x="0" y="9738"/>
                          <a:pt x="9563" y="96"/>
                          <a:pt x="21423" y="-1"/>
                        </a:cubicBezTo>
                        <a:lnTo>
                          <a:pt x="21600" y="21599"/>
                        </a:lnTo>
                        <a:close/>
                      </a:path>
                    </a:pathLst>
                  </a:custGeom>
                  <a:noFill/>
                  <a:ln w="28575"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5" name="Arc 112">
                    <a:extLst>
                      <a:ext uri="{FF2B5EF4-FFF2-40B4-BE49-F238E27FC236}">
                        <a16:creationId xmlns:a16="http://schemas.microsoft.com/office/drawing/2014/main" id="{3D5DDBB4-7503-4AE2-B226-6036E2672076}"/>
                      </a:ext>
                    </a:extLst>
                  </p:cNvPr>
                  <p:cNvSpPr>
                    <a:spLocks/>
                  </p:cNvSpPr>
                  <p:nvPr/>
                </p:nvSpPr>
                <p:spPr bwMode="auto">
                  <a:xfrm rot="10800000">
                    <a:off x="4832" y="3217"/>
                    <a:ext cx="124" cy="96"/>
                  </a:xfrm>
                  <a:custGeom>
                    <a:avLst/>
                    <a:gdLst>
                      <a:gd name="T0" fmla="*/ 0 w 21600"/>
                      <a:gd name="T1" fmla="*/ 0 h 21600"/>
                      <a:gd name="T2" fmla="*/ 1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147" name="Line 113">
                <a:extLst>
                  <a:ext uri="{FF2B5EF4-FFF2-40B4-BE49-F238E27FC236}">
                    <a16:creationId xmlns:a16="http://schemas.microsoft.com/office/drawing/2014/main" id="{5ACEB76D-A95E-43EF-84D5-4964B08ADF14}"/>
                  </a:ext>
                </a:extLst>
              </p:cNvPr>
              <p:cNvSpPr>
                <a:spLocks noChangeShapeType="1"/>
              </p:cNvSpPr>
              <p:nvPr/>
            </p:nvSpPr>
            <p:spPr bwMode="auto">
              <a:xfrm flipH="1">
                <a:off x="4416" y="3216"/>
                <a:ext cx="144" cy="0"/>
              </a:xfrm>
              <a:prstGeom prst="line">
                <a:avLst/>
              </a:prstGeom>
              <a:noFill/>
              <a:ln w="28575">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Line 114">
                <a:extLst>
                  <a:ext uri="{FF2B5EF4-FFF2-40B4-BE49-F238E27FC236}">
                    <a16:creationId xmlns:a16="http://schemas.microsoft.com/office/drawing/2014/main" id="{F0FE6DB5-35A8-4EC1-9939-AE2F629E283A}"/>
                  </a:ext>
                </a:extLst>
              </p:cNvPr>
              <p:cNvSpPr>
                <a:spLocks noChangeShapeType="1"/>
              </p:cNvSpPr>
              <p:nvPr/>
            </p:nvSpPr>
            <p:spPr bwMode="auto">
              <a:xfrm flipH="1">
                <a:off x="5088" y="3216"/>
                <a:ext cx="144" cy="0"/>
              </a:xfrm>
              <a:prstGeom prst="line">
                <a:avLst/>
              </a:prstGeom>
              <a:noFill/>
              <a:ln w="28575">
                <a:solidFill>
                  <a:srgbClr val="FF66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 name="Group 115">
              <a:extLst>
                <a:ext uri="{FF2B5EF4-FFF2-40B4-BE49-F238E27FC236}">
                  <a16:creationId xmlns:a16="http://schemas.microsoft.com/office/drawing/2014/main" id="{44DD80E5-95EE-4B3D-8FDD-B7F47B2FE47F}"/>
                </a:ext>
              </a:extLst>
            </p:cNvPr>
            <p:cNvGrpSpPr>
              <a:grpSpLocks/>
            </p:cNvGrpSpPr>
            <p:nvPr/>
          </p:nvGrpSpPr>
          <p:grpSpPr bwMode="auto">
            <a:xfrm>
              <a:off x="5044" y="1854"/>
              <a:ext cx="310" cy="306"/>
              <a:chOff x="3815" y="3226"/>
              <a:chExt cx="596" cy="556"/>
            </a:xfrm>
          </p:grpSpPr>
          <p:grpSp>
            <p:nvGrpSpPr>
              <p:cNvPr id="128" name="Group 116">
                <a:extLst>
                  <a:ext uri="{FF2B5EF4-FFF2-40B4-BE49-F238E27FC236}">
                    <a16:creationId xmlns:a16="http://schemas.microsoft.com/office/drawing/2014/main" id="{4A298894-8DC3-4604-B920-72DBBB076A3B}"/>
                  </a:ext>
                </a:extLst>
              </p:cNvPr>
              <p:cNvGrpSpPr>
                <a:grpSpLocks/>
              </p:cNvGrpSpPr>
              <p:nvPr/>
            </p:nvGrpSpPr>
            <p:grpSpPr bwMode="auto">
              <a:xfrm>
                <a:off x="3938" y="3359"/>
                <a:ext cx="410" cy="368"/>
                <a:chOff x="3938" y="3359"/>
                <a:chExt cx="410" cy="368"/>
              </a:xfrm>
            </p:grpSpPr>
            <p:grpSp>
              <p:nvGrpSpPr>
                <p:cNvPr id="131" name="Group 117">
                  <a:extLst>
                    <a:ext uri="{FF2B5EF4-FFF2-40B4-BE49-F238E27FC236}">
                      <a16:creationId xmlns:a16="http://schemas.microsoft.com/office/drawing/2014/main" id="{0EBD06BA-6BE6-4EED-848D-9EFAD1D3D1FF}"/>
                    </a:ext>
                  </a:extLst>
                </p:cNvPr>
                <p:cNvGrpSpPr>
                  <a:grpSpLocks/>
                </p:cNvGrpSpPr>
                <p:nvPr/>
              </p:nvGrpSpPr>
              <p:grpSpPr bwMode="auto">
                <a:xfrm>
                  <a:off x="3938" y="3546"/>
                  <a:ext cx="211" cy="181"/>
                  <a:chOff x="3938" y="3546"/>
                  <a:chExt cx="211" cy="181"/>
                </a:xfrm>
              </p:grpSpPr>
              <p:sp>
                <p:nvSpPr>
                  <p:cNvPr id="144" name="Arc 118">
                    <a:extLst>
                      <a:ext uri="{FF2B5EF4-FFF2-40B4-BE49-F238E27FC236}">
                        <a16:creationId xmlns:a16="http://schemas.microsoft.com/office/drawing/2014/main" id="{AD7604B8-C01A-44AC-B7EC-E9657607F374}"/>
                      </a:ext>
                    </a:extLst>
                  </p:cNvPr>
                  <p:cNvSpPr>
                    <a:spLocks/>
                  </p:cNvSpPr>
                  <p:nvPr/>
                </p:nvSpPr>
                <p:spPr bwMode="auto">
                  <a:xfrm rot="-7980000">
                    <a:off x="4040" y="3532"/>
                    <a:ext cx="96" cy="123"/>
                  </a:xfrm>
                  <a:custGeom>
                    <a:avLst/>
                    <a:gdLst>
                      <a:gd name="T0" fmla="*/ 0 w 21600"/>
                      <a:gd name="T1" fmla="*/ 1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8575" cap="rnd">
                    <a:solidFill>
                      <a:srgbClr val="00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 name="Arc 119">
                    <a:extLst>
                      <a:ext uri="{FF2B5EF4-FFF2-40B4-BE49-F238E27FC236}">
                        <a16:creationId xmlns:a16="http://schemas.microsoft.com/office/drawing/2014/main" id="{ACAFE1BF-88AA-4AB8-9F4A-14461229DF14}"/>
                      </a:ext>
                    </a:extLst>
                  </p:cNvPr>
                  <p:cNvSpPr>
                    <a:spLocks/>
                  </p:cNvSpPr>
                  <p:nvPr/>
                </p:nvSpPr>
                <p:spPr bwMode="auto">
                  <a:xfrm rot="-7980000">
                    <a:off x="3952" y="3617"/>
                    <a:ext cx="96" cy="123"/>
                  </a:xfrm>
                  <a:custGeom>
                    <a:avLst/>
                    <a:gdLst>
                      <a:gd name="T0" fmla="*/ 0 w 21599"/>
                      <a:gd name="T1" fmla="*/ 1 h 21599"/>
                      <a:gd name="T2" fmla="*/ 0 w 21599"/>
                      <a:gd name="T3" fmla="*/ 0 h 21599"/>
                      <a:gd name="T4" fmla="*/ 0 w 21599"/>
                      <a:gd name="T5" fmla="*/ 1 h 21599"/>
                      <a:gd name="T6" fmla="*/ 0 60000 65536"/>
                      <a:gd name="T7" fmla="*/ 0 60000 65536"/>
                      <a:gd name="T8" fmla="*/ 0 60000 65536"/>
                      <a:gd name="T9" fmla="*/ 0 w 21599"/>
                      <a:gd name="T10" fmla="*/ 0 h 21599"/>
                      <a:gd name="T11" fmla="*/ 21599 w 21599"/>
                      <a:gd name="T12" fmla="*/ 21599 h 21599"/>
                    </a:gdLst>
                    <a:ahLst/>
                    <a:cxnLst>
                      <a:cxn ang="T6">
                        <a:pos x="T0" y="T1"/>
                      </a:cxn>
                      <a:cxn ang="T7">
                        <a:pos x="T2" y="T3"/>
                      </a:cxn>
                      <a:cxn ang="T8">
                        <a:pos x="T4" y="T5"/>
                      </a:cxn>
                    </a:cxnLst>
                    <a:rect l="T9" t="T10" r="T11" b="T12"/>
                    <a:pathLst>
                      <a:path w="21599" h="21599" fill="none" extrusionOk="0">
                        <a:moveTo>
                          <a:pt x="-1" y="21423"/>
                        </a:moveTo>
                        <a:cubicBezTo>
                          <a:pt x="95" y="9650"/>
                          <a:pt x="9601" y="122"/>
                          <a:pt x="21375" y="0"/>
                        </a:cubicBezTo>
                      </a:path>
                      <a:path w="21599" h="21599" stroke="0" extrusionOk="0">
                        <a:moveTo>
                          <a:pt x="-1" y="21423"/>
                        </a:moveTo>
                        <a:cubicBezTo>
                          <a:pt x="95" y="9650"/>
                          <a:pt x="9601" y="122"/>
                          <a:pt x="21375" y="0"/>
                        </a:cubicBezTo>
                        <a:lnTo>
                          <a:pt x="21599" y="21599"/>
                        </a:lnTo>
                        <a:close/>
                      </a:path>
                    </a:pathLst>
                  </a:custGeom>
                  <a:noFill/>
                  <a:ln w="28575" cap="rnd">
                    <a:solidFill>
                      <a:srgbClr val="00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32" name="Group 120">
                  <a:extLst>
                    <a:ext uri="{FF2B5EF4-FFF2-40B4-BE49-F238E27FC236}">
                      <a16:creationId xmlns:a16="http://schemas.microsoft.com/office/drawing/2014/main" id="{AC5C3467-C8A3-4911-B88D-20BDCD215C8F}"/>
                    </a:ext>
                  </a:extLst>
                </p:cNvPr>
                <p:cNvGrpSpPr>
                  <a:grpSpLocks/>
                </p:cNvGrpSpPr>
                <p:nvPr/>
              </p:nvGrpSpPr>
              <p:grpSpPr bwMode="auto">
                <a:xfrm>
                  <a:off x="4035" y="3455"/>
                  <a:ext cx="212" cy="181"/>
                  <a:chOff x="4035" y="3455"/>
                  <a:chExt cx="212" cy="181"/>
                </a:xfrm>
              </p:grpSpPr>
              <p:sp>
                <p:nvSpPr>
                  <p:cNvPr id="142" name="Arc 121">
                    <a:extLst>
                      <a:ext uri="{FF2B5EF4-FFF2-40B4-BE49-F238E27FC236}">
                        <a16:creationId xmlns:a16="http://schemas.microsoft.com/office/drawing/2014/main" id="{0FD737B7-6D08-4DE4-A204-3E3321D00A6E}"/>
                      </a:ext>
                    </a:extLst>
                  </p:cNvPr>
                  <p:cNvSpPr>
                    <a:spLocks/>
                  </p:cNvSpPr>
                  <p:nvPr/>
                </p:nvSpPr>
                <p:spPr bwMode="auto">
                  <a:xfrm rot="-7980000">
                    <a:off x="4137" y="3440"/>
                    <a:ext cx="96" cy="125"/>
                  </a:xfrm>
                  <a:custGeom>
                    <a:avLst/>
                    <a:gdLst>
                      <a:gd name="T0" fmla="*/ 0 w 21600"/>
                      <a:gd name="T1" fmla="*/ 1 h 21773"/>
                      <a:gd name="T2" fmla="*/ 0 w 21600"/>
                      <a:gd name="T3" fmla="*/ 0 h 21773"/>
                      <a:gd name="T4" fmla="*/ 0 w 21600"/>
                      <a:gd name="T5" fmla="*/ 0 h 21773"/>
                      <a:gd name="T6" fmla="*/ 0 60000 65536"/>
                      <a:gd name="T7" fmla="*/ 0 60000 65536"/>
                      <a:gd name="T8" fmla="*/ 0 60000 65536"/>
                      <a:gd name="T9" fmla="*/ 0 w 21600"/>
                      <a:gd name="T10" fmla="*/ 0 h 21773"/>
                      <a:gd name="T11" fmla="*/ 21600 w 21600"/>
                      <a:gd name="T12" fmla="*/ 21773 h 21773"/>
                    </a:gdLst>
                    <a:ahLst/>
                    <a:cxnLst>
                      <a:cxn ang="T6">
                        <a:pos x="T0" y="T1"/>
                      </a:cxn>
                      <a:cxn ang="T7">
                        <a:pos x="T2" y="T3"/>
                      </a:cxn>
                      <a:cxn ang="T8">
                        <a:pos x="T4" y="T5"/>
                      </a:cxn>
                    </a:cxnLst>
                    <a:rect l="T9" t="T10" r="T11" b="T12"/>
                    <a:pathLst>
                      <a:path w="21600" h="21773" fill="none" extrusionOk="0">
                        <a:moveTo>
                          <a:pt x="21600" y="21773"/>
                        </a:moveTo>
                        <a:cubicBezTo>
                          <a:pt x="9670" y="21773"/>
                          <a:pt x="0" y="12102"/>
                          <a:pt x="0" y="173"/>
                        </a:cubicBezTo>
                        <a:cubicBezTo>
                          <a:pt x="-1" y="115"/>
                          <a:pt x="0" y="57"/>
                          <a:pt x="0" y="-1"/>
                        </a:cubicBezTo>
                      </a:path>
                      <a:path w="21600" h="21773" stroke="0" extrusionOk="0">
                        <a:moveTo>
                          <a:pt x="21600" y="21773"/>
                        </a:moveTo>
                        <a:cubicBezTo>
                          <a:pt x="9670" y="21773"/>
                          <a:pt x="0" y="12102"/>
                          <a:pt x="0" y="173"/>
                        </a:cubicBezTo>
                        <a:cubicBezTo>
                          <a:pt x="-1" y="115"/>
                          <a:pt x="0" y="57"/>
                          <a:pt x="0" y="-1"/>
                        </a:cubicBezTo>
                        <a:lnTo>
                          <a:pt x="21600" y="173"/>
                        </a:lnTo>
                        <a:close/>
                      </a:path>
                    </a:pathLst>
                  </a:custGeom>
                  <a:noFill/>
                  <a:ln w="28575" cap="rnd">
                    <a:solidFill>
                      <a:srgbClr val="00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 name="Arc 122">
                    <a:extLst>
                      <a:ext uri="{FF2B5EF4-FFF2-40B4-BE49-F238E27FC236}">
                        <a16:creationId xmlns:a16="http://schemas.microsoft.com/office/drawing/2014/main" id="{F449CA23-DB31-462D-9A57-1BC2FD1B2CB6}"/>
                      </a:ext>
                    </a:extLst>
                  </p:cNvPr>
                  <p:cNvSpPr>
                    <a:spLocks/>
                  </p:cNvSpPr>
                  <p:nvPr/>
                </p:nvSpPr>
                <p:spPr bwMode="auto">
                  <a:xfrm rot="-7980000">
                    <a:off x="4049" y="3526"/>
                    <a:ext cx="96" cy="123"/>
                  </a:xfrm>
                  <a:custGeom>
                    <a:avLst/>
                    <a:gdLst>
                      <a:gd name="T0" fmla="*/ 0 w 21599"/>
                      <a:gd name="T1" fmla="*/ 1 h 21599"/>
                      <a:gd name="T2" fmla="*/ 0 w 21599"/>
                      <a:gd name="T3" fmla="*/ 0 h 21599"/>
                      <a:gd name="T4" fmla="*/ 0 w 21599"/>
                      <a:gd name="T5" fmla="*/ 1 h 21599"/>
                      <a:gd name="T6" fmla="*/ 0 60000 65536"/>
                      <a:gd name="T7" fmla="*/ 0 60000 65536"/>
                      <a:gd name="T8" fmla="*/ 0 60000 65536"/>
                      <a:gd name="T9" fmla="*/ 0 w 21599"/>
                      <a:gd name="T10" fmla="*/ 0 h 21599"/>
                      <a:gd name="T11" fmla="*/ 21599 w 21599"/>
                      <a:gd name="T12" fmla="*/ 21599 h 21599"/>
                    </a:gdLst>
                    <a:ahLst/>
                    <a:cxnLst>
                      <a:cxn ang="T6">
                        <a:pos x="T0" y="T1"/>
                      </a:cxn>
                      <a:cxn ang="T7">
                        <a:pos x="T2" y="T3"/>
                      </a:cxn>
                      <a:cxn ang="T8">
                        <a:pos x="T4" y="T5"/>
                      </a:cxn>
                    </a:cxnLst>
                    <a:rect l="T9" t="T10" r="T11" b="T12"/>
                    <a:pathLst>
                      <a:path w="21599" h="21599" fill="none" extrusionOk="0">
                        <a:moveTo>
                          <a:pt x="-1" y="21423"/>
                        </a:moveTo>
                        <a:cubicBezTo>
                          <a:pt x="95" y="9650"/>
                          <a:pt x="9601" y="122"/>
                          <a:pt x="21375" y="0"/>
                        </a:cubicBezTo>
                      </a:path>
                      <a:path w="21599" h="21599" stroke="0" extrusionOk="0">
                        <a:moveTo>
                          <a:pt x="-1" y="21423"/>
                        </a:moveTo>
                        <a:cubicBezTo>
                          <a:pt x="95" y="9650"/>
                          <a:pt x="9601" y="122"/>
                          <a:pt x="21375" y="0"/>
                        </a:cubicBezTo>
                        <a:lnTo>
                          <a:pt x="21599" y="21599"/>
                        </a:lnTo>
                        <a:close/>
                      </a:path>
                    </a:pathLst>
                  </a:custGeom>
                  <a:noFill/>
                  <a:ln w="28575" cap="rnd">
                    <a:solidFill>
                      <a:srgbClr val="00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33" name="Group 123">
                  <a:extLst>
                    <a:ext uri="{FF2B5EF4-FFF2-40B4-BE49-F238E27FC236}">
                      <a16:creationId xmlns:a16="http://schemas.microsoft.com/office/drawing/2014/main" id="{CE2D83C3-1166-49B1-BA77-3EC7E4F5B994}"/>
                    </a:ext>
                  </a:extLst>
                </p:cNvPr>
                <p:cNvGrpSpPr>
                  <a:grpSpLocks/>
                </p:cNvGrpSpPr>
                <p:nvPr/>
              </p:nvGrpSpPr>
              <p:grpSpPr bwMode="auto">
                <a:xfrm>
                  <a:off x="3983" y="3453"/>
                  <a:ext cx="91" cy="131"/>
                  <a:chOff x="3983" y="3453"/>
                  <a:chExt cx="91" cy="131"/>
                </a:xfrm>
              </p:grpSpPr>
              <p:sp>
                <p:nvSpPr>
                  <p:cNvPr id="140" name="Arc 124">
                    <a:extLst>
                      <a:ext uri="{FF2B5EF4-FFF2-40B4-BE49-F238E27FC236}">
                        <a16:creationId xmlns:a16="http://schemas.microsoft.com/office/drawing/2014/main" id="{1900C0AB-4951-487C-B825-0276A35D2F92}"/>
                      </a:ext>
                    </a:extLst>
                  </p:cNvPr>
                  <p:cNvSpPr>
                    <a:spLocks/>
                  </p:cNvSpPr>
                  <p:nvPr/>
                </p:nvSpPr>
                <p:spPr bwMode="auto">
                  <a:xfrm rot="2820000">
                    <a:off x="4000" y="3475"/>
                    <a:ext cx="96" cy="52"/>
                  </a:xfrm>
                  <a:custGeom>
                    <a:avLst/>
                    <a:gdLst>
                      <a:gd name="T0" fmla="*/ 0 w 21596"/>
                      <a:gd name="T1" fmla="*/ 0 h 21599"/>
                      <a:gd name="T2" fmla="*/ 0 w 21596"/>
                      <a:gd name="T3" fmla="*/ 0 h 21599"/>
                      <a:gd name="T4" fmla="*/ 0 w 21596"/>
                      <a:gd name="T5" fmla="*/ 0 h 21599"/>
                      <a:gd name="T6" fmla="*/ 0 60000 65536"/>
                      <a:gd name="T7" fmla="*/ 0 60000 65536"/>
                      <a:gd name="T8" fmla="*/ 0 60000 65536"/>
                      <a:gd name="T9" fmla="*/ 0 w 21596"/>
                      <a:gd name="T10" fmla="*/ 0 h 21599"/>
                      <a:gd name="T11" fmla="*/ 21596 w 21596"/>
                      <a:gd name="T12" fmla="*/ 21599 h 21599"/>
                    </a:gdLst>
                    <a:ahLst/>
                    <a:cxnLst>
                      <a:cxn ang="T6">
                        <a:pos x="T0" y="T1"/>
                      </a:cxn>
                      <a:cxn ang="T7">
                        <a:pos x="T2" y="T3"/>
                      </a:cxn>
                      <a:cxn ang="T8">
                        <a:pos x="T4" y="T5"/>
                      </a:cxn>
                    </a:cxnLst>
                    <a:rect l="T9" t="T10" r="T11" b="T12"/>
                    <a:pathLst>
                      <a:path w="21596" h="21599" fill="none" extrusionOk="0">
                        <a:moveTo>
                          <a:pt x="-1" y="21187"/>
                        </a:moveTo>
                        <a:cubicBezTo>
                          <a:pt x="222" y="9507"/>
                          <a:pt x="9691" y="120"/>
                          <a:pt x="21373" y="0"/>
                        </a:cubicBezTo>
                      </a:path>
                      <a:path w="21596" h="21599" stroke="0" extrusionOk="0">
                        <a:moveTo>
                          <a:pt x="-1" y="21187"/>
                        </a:moveTo>
                        <a:cubicBezTo>
                          <a:pt x="222" y="9507"/>
                          <a:pt x="9691" y="120"/>
                          <a:pt x="21373" y="0"/>
                        </a:cubicBezTo>
                        <a:lnTo>
                          <a:pt x="21596" y="21599"/>
                        </a:lnTo>
                        <a:close/>
                      </a:path>
                    </a:pathLst>
                  </a:custGeom>
                  <a:noFill/>
                  <a:ln w="28575" cap="rnd">
                    <a:solidFill>
                      <a:srgbClr val="00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1" name="Arc 125">
                    <a:extLst>
                      <a:ext uri="{FF2B5EF4-FFF2-40B4-BE49-F238E27FC236}">
                        <a16:creationId xmlns:a16="http://schemas.microsoft.com/office/drawing/2014/main" id="{C9145367-1DC2-45A5-802C-52265DE5E063}"/>
                      </a:ext>
                    </a:extLst>
                  </p:cNvPr>
                  <p:cNvSpPr>
                    <a:spLocks/>
                  </p:cNvSpPr>
                  <p:nvPr/>
                </p:nvSpPr>
                <p:spPr bwMode="auto">
                  <a:xfrm rot="2820000">
                    <a:off x="3961" y="3509"/>
                    <a:ext cx="97" cy="53"/>
                  </a:xfrm>
                  <a:custGeom>
                    <a:avLst/>
                    <a:gdLst>
                      <a:gd name="T0" fmla="*/ 0 w 21600"/>
                      <a:gd name="T1" fmla="*/ 0 h 21599"/>
                      <a:gd name="T2" fmla="*/ 0 w 21600"/>
                      <a:gd name="T3" fmla="*/ 0 h 21599"/>
                      <a:gd name="T4" fmla="*/ 0 w 21600"/>
                      <a:gd name="T5" fmla="*/ 0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21376" y="21598"/>
                        </a:moveTo>
                        <a:cubicBezTo>
                          <a:pt x="9534" y="21476"/>
                          <a:pt x="0" y="11841"/>
                          <a:pt x="0" y="0"/>
                        </a:cubicBezTo>
                      </a:path>
                      <a:path w="21600" h="21599" stroke="0" extrusionOk="0">
                        <a:moveTo>
                          <a:pt x="21376" y="21598"/>
                        </a:moveTo>
                        <a:cubicBezTo>
                          <a:pt x="9534" y="21476"/>
                          <a:pt x="0" y="11841"/>
                          <a:pt x="0" y="0"/>
                        </a:cubicBezTo>
                        <a:lnTo>
                          <a:pt x="21600" y="0"/>
                        </a:lnTo>
                        <a:close/>
                      </a:path>
                    </a:pathLst>
                  </a:custGeom>
                  <a:noFill/>
                  <a:ln w="28575" cap="rnd">
                    <a:solidFill>
                      <a:srgbClr val="00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34" name="Group 126">
                  <a:extLst>
                    <a:ext uri="{FF2B5EF4-FFF2-40B4-BE49-F238E27FC236}">
                      <a16:creationId xmlns:a16="http://schemas.microsoft.com/office/drawing/2014/main" id="{692E7EE9-1B6F-4344-9251-6ACE33EFFFCD}"/>
                    </a:ext>
                  </a:extLst>
                </p:cNvPr>
                <p:cNvGrpSpPr>
                  <a:grpSpLocks/>
                </p:cNvGrpSpPr>
                <p:nvPr/>
              </p:nvGrpSpPr>
              <p:grpSpPr bwMode="auto">
                <a:xfrm>
                  <a:off x="4084" y="3359"/>
                  <a:ext cx="92" cy="131"/>
                  <a:chOff x="4084" y="3359"/>
                  <a:chExt cx="92" cy="131"/>
                </a:xfrm>
              </p:grpSpPr>
              <p:sp>
                <p:nvSpPr>
                  <p:cNvPr id="138" name="Arc 127">
                    <a:extLst>
                      <a:ext uri="{FF2B5EF4-FFF2-40B4-BE49-F238E27FC236}">
                        <a16:creationId xmlns:a16="http://schemas.microsoft.com/office/drawing/2014/main" id="{19B6C10C-6655-48CE-868E-D9EB87A4BE59}"/>
                      </a:ext>
                    </a:extLst>
                  </p:cNvPr>
                  <p:cNvSpPr>
                    <a:spLocks/>
                  </p:cNvSpPr>
                  <p:nvPr/>
                </p:nvSpPr>
                <p:spPr bwMode="auto">
                  <a:xfrm rot="2820000">
                    <a:off x="4102" y="3380"/>
                    <a:ext cx="96" cy="53"/>
                  </a:xfrm>
                  <a:custGeom>
                    <a:avLst/>
                    <a:gdLst>
                      <a:gd name="T0" fmla="*/ 0 w 21596"/>
                      <a:gd name="T1" fmla="*/ 0 h 21599"/>
                      <a:gd name="T2" fmla="*/ 0 w 21596"/>
                      <a:gd name="T3" fmla="*/ 0 h 21599"/>
                      <a:gd name="T4" fmla="*/ 0 w 21596"/>
                      <a:gd name="T5" fmla="*/ 0 h 21599"/>
                      <a:gd name="T6" fmla="*/ 0 60000 65536"/>
                      <a:gd name="T7" fmla="*/ 0 60000 65536"/>
                      <a:gd name="T8" fmla="*/ 0 60000 65536"/>
                      <a:gd name="T9" fmla="*/ 0 w 21596"/>
                      <a:gd name="T10" fmla="*/ 0 h 21599"/>
                      <a:gd name="T11" fmla="*/ 21596 w 21596"/>
                      <a:gd name="T12" fmla="*/ 21599 h 21599"/>
                    </a:gdLst>
                    <a:ahLst/>
                    <a:cxnLst>
                      <a:cxn ang="T6">
                        <a:pos x="T0" y="T1"/>
                      </a:cxn>
                      <a:cxn ang="T7">
                        <a:pos x="T2" y="T3"/>
                      </a:cxn>
                      <a:cxn ang="T8">
                        <a:pos x="T4" y="T5"/>
                      </a:cxn>
                    </a:cxnLst>
                    <a:rect l="T9" t="T10" r="T11" b="T12"/>
                    <a:pathLst>
                      <a:path w="21596" h="21599" fill="none" extrusionOk="0">
                        <a:moveTo>
                          <a:pt x="-1" y="21194"/>
                        </a:moveTo>
                        <a:cubicBezTo>
                          <a:pt x="218" y="9511"/>
                          <a:pt x="9688" y="120"/>
                          <a:pt x="21373" y="0"/>
                        </a:cubicBezTo>
                      </a:path>
                      <a:path w="21596" h="21599" stroke="0" extrusionOk="0">
                        <a:moveTo>
                          <a:pt x="-1" y="21194"/>
                        </a:moveTo>
                        <a:cubicBezTo>
                          <a:pt x="218" y="9511"/>
                          <a:pt x="9688" y="120"/>
                          <a:pt x="21373" y="0"/>
                        </a:cubicBezTo>
                        <a:lnTo>
                          <a:pt x="21596" y="21599"/>
                        </a:lnTo>
                        <a:close/>
                      </a:path>
                    </a:pathLst>
                  </a:custGeom>
                  <a:noFill/>
                  <a:ln w="28575" cap="rnd">
                    <a:solidFill>
                      <a:srgbClr val="00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9" name="Arc 128">
                    <a:extLst>
                      <a:ext uri="{FF2B5EF4-FFF2-40B4-BE49-F238E27FC236}">
                        <a16:creationId xmlns:a16="http://schemas.microsoft.com/office/drawing/2014/main" id="{5DC33298-663A-4660-9CFB-A7BFF98FEBCD}"/>
                      </a:ext>
                    </a:extLst>
                  </p:cNvPr>
                  <p:cNvSpPr>
                    <a:spLocks/>
                  </p:cNvSpPr>
                  <p:nvPr/>
                </p:nvSpPr>
                <p:spPr bwMode="auto">
                  <a:xfrm rot="2820000">
                    <a:off x="4064" y="3414"/>
                    <a:ext cx="96" cy="55"/>
                  </a:xfrm>
                  <a:custGeom>
                    <a:avLst/>
                    <a:gdLst>
                      <a:gd name="T0" fmla="*/ 0 w 21600"/>
                      <a:gd name="T1" fmla="*/ 0 h 22004"/>
                      <a:gd name="T2" fmla="*/ 0 w 21600"/>
                      <a:gd name="T3" fmla="*/ 0 h 22004"/>
                      <a:gd name="T4" fmla="*/ 0 w 21600"/>
                      <a:gd name="T5" fmla="*/ 0 h 22004"/>
                      <a:gd name="T6" fmla="*/ 0 60000 65536"/>
                      <a:gd name="T7" fmla="*/ 0 60000 65536"/>
                      <a:gd name="T8" fmla="*/ 0 60000 65536"/>
                      <a:gd name="T9" fmla="*/ 0 w 21600"/>
                      <a:gd name="T10" fmla="*/ 0 h 22004"/>
                      <a:gd name="T11" fmla="*/ 21600 w 21600"/>
                      <a:gd name="T12" fmla="*/ 22004 h 22004"/>
                    </a:gdLst>
                    <a:ahLst/>
                    <a:cxnLst>
                      <a:cxn ang="T6">
                        <a:pos x="T0" y="T1"/>
                      </a:cxn>
                      <a:cxn ang="T7">
                        <a:pos x="T2" y="T3"/>
                      </a:cxn>
                      <a:cxn ang="T8">
                        <a:pos x="T4" y="T5"/>
                      </a:cxn>
                    </a:cxnLst>
                    <a:rect l="T9" t="T10" r="T11" b="T12"/>
                    <a:pathLst>
                      <a:path w="21600" h="22004" fill="none" extrusionOk="0">
                        <a:moveTo>
                          <a:pt x="21600" y="22004"/>
                        </a:moveTo>
                        <a:cubicBezTo>
                          <a:pt x="9670" y="22004"/>
                          <a:pt x="0" y="12333"/>
                          <a:pt x="0" y="404"/>
                        </a:cubicBezTo>
                        <a:cubicBezTo>
                          <a:pt x="-1" y="269"/>
                          <a:pt x="1" y="134"/>
                          <a:pt x="3" y="-1"/>
                        </a:cubicBezTo>
                      </a:path>
                      <a:path w="21600" h="22004" stroke="0" extrusionOk="0">
                        <a:moveTo>
                          <a:pt x="21600" y="22004"/>
                        </a:moveTo>
                        <a:cubicBezTo>
                          <a:pt x="9670" y="22004"/>
                          <a:pt x="0" y="12333"/>
                          <a:pt x="0" y="404"/>
                        </a:cubicBezTo>
                        <a:cubicBezTo>
                          <a:pt x="-1" y="269"/>
                          <a:pt x="1" y="134"/>
                          <a:pt x="3" y="-1"/>
                        </a:cubicBezTo>
                        <a:lnTo>
                          <a:pt x="21600" y="404"/>
                        </a:lnTo>
                        <a:close/>
                      </a:path>
                    </a:pathLst>
                  </a:custGeom>
                  <a:noFill/>
                  <a:ln w="28575" cap="rnd">
                    <a:solidFill>
                      <a:srgbClr val="00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35" name="Group 129">
                  <a:extLst>
                    <a:ext uri="{FF2B5EF4-FFF2-40B4-BE49-F238E27FC236}">
                      <a16:creationId xmlns:a16="http://schemas.microsoft.com/office/drawing/2014/main" id="{ACDB7A1F-DDEC-421D-9522-1D6C0B852169}"/>
                    </a:ext>
                  </a:extLst>
                </p:cNvPr>
                <p:cNvGrpSpPr>
                  <a:grpSpLocks/>
                </p:cNvGrpSpPr>
                <p:nvPr/>
              </p:nvGrpSpPr>
              <p:grpSpPr bwMode="auto">
                <a:xfrm>
                  <a:off x="4135" y="3361"/>
                  <a:ext cx="213" cy="180"/>
                  <a:chOff x="4135" y="3361"/>
                  <a:chExt cx="213" cy="180"/>
                </a:xfrm>
              </p:grpSpPr>
              <p:sp>
                <p:nvSpPr>
                  <p:cNvPr id="136" name="Arc 130">
                    <a:extLst>
                      <a:ext uri="{FF2B5EF4-FFF2-40B4-BE49-F238E27FC236}">
                        <a16:creationId xmlns:a16="http://schemas.microsoft.com/office/drawing/2014/main" id="{965D7B29-E518-4640-9496-EDD263D98223}"/>
                      </a:ext>
                    </a:extLst>
                  </p:cNvPr>
                  <p:cNvSpPr>
                    <a:spLocks/>
                  </p:cNvSpPr>
                  <p:nvPr/>
                </p:nvSpPr>
                <p:spPr bwMode="auto">
                  <a:xfrm rot="-7980000">
                    <a:off x="4238" y="3346"/>
                    <a:ext cx="96" cy="125"/>
                  </a:xfrm>
                  <a:custGeom>
                    <a:avLst/>
                    <a:gdLst>
                      <a:gd name="T0" fmla="*/ 0 w 21600"/>
                      <a:gd name="T1" fmla="*/ 1 h 21775"/>
                      <a:gd name="T2" fmla="*/ 0 w 21600"/>
                      <a:gd name="T3" fmla="*/ 0 h 21775"/>
                      <a:gd name="T4" fmla="*/ 0 w 21600"/>
                      <a:gd name="T5" fmla="*/ 0 h 21775"/>
                      <a:gd name="T6" fmla="*/ 0 60000 65536"/>
                      <a:gd name="T7" fmla="*/ 0 60000 65536"/>
                      <a:gd name="T8" fmla="*/ 0 60000 65536"/>
                      <a:gd name="T9" fmla="*/ 0 w 21600"/>
                      <a:gd name="T10" fmla="*/ 0 h 21775"/>
                      <a:gd name="T11" fmla="*/ 21600 w 21600"/>
                      <a:gd name="T12" fmla="*/ 21775 h 21775"/>
                    </a:gdLst>
                    <a:ahLst/>
                    <a:cxnLst>
                      <a:cxn ang="T6">
                        <a:pos x="T0" y="T1"/>
                      </a:cxn>
                      <a:cxn ang="T7">
                        <a:pos x="T2" y="T3"/>
                      </a:cxn>
                      <a:cxn ang="T8">
                        <a:pos x="T4" y="T5"/>
                      </a:cxn>
                    </a:cxnLst>
                    <a:rect l="T9" t="T10" r="T11" b="T12"/>
                    <a:pathLst>
                      <a:path w="21600" h="21775" fill="none" extrusionOk="0">
                        <a:moveTo>
                          <a:pt x="21600" y="21775"/>
                        </a:moveTo>
                        <a:cubicBezTo>
                          <a:pt x="9670" y="21775"/>
                          <a:pt x="0" y="12104"/>
                          <a:pt x="0" y="175"/>
                        </a:cubicBezTo>
                        <a:cubicBezTo>
                          <a:pt x="-1" y="116"/>
                          <a:pt x="0" y="58"/>
                          <a:pt x="0" y="-1"/>
                        </a:cubicBezTo>
                      </a:path>
                      <a:path w="21600" h="21775" stroke="0" extrusionOk="0">
                        <a:moveTo>
                          <a:pt x="21600" y="21775"/>
                        </a:moveTo>
                        <a:cubicBezTo>
                          <a:pt x="9670" y="21775"/>
                          <a:pt x="0" y="12104"/>
                          <a:pt x="0" y="175"/>
                        </a:cubicBezTo>
                        <a:cubicBezTo>
                          <a:pt x="-1" y="116"/>
                          <a:pt x="0" y="58"/>
                          <a:pt x="0" y="-1"/>
                        </a:cubicBezTo>
                        <a:lnTo>
                          <a:pt x="21600" y="175"/>
                        </a:lnTo>
                        <a:close/>
                      </a:path>
                    </a:pathLst>
                  </a:custGeom>
                  <a:noFill/>
                  <a:ln w="28575" cap="rnd">
                    <a:solidFill>
                      <a:srgbClr val="00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7" name="Arc 131">
                    <a:extLst>
                      <a:ext uri="{FF2B5EF4-FFF2-40B4-BE49-F238E27FC236}">
                        <a16:creationId xmlns:a16="http://schemas.microsoft.com/office/drawing/2014/main" id="{6F1F70D6-3C12-4745-A855-AD096214CBDA}"/>
                      </a:ext>
                    </a:extLst>
                  </p:cNvPr>
                  <p:cNvSpPr>
                    <a:spLocks/>
                  </p:cNvSpPr>
                  <p:nvPr/>
                </p:nvSpPr>
                <p:spPr bwMode="auto">
                  <a:xfrm rot="-7980000">
                    <a:off x="4149" y="3431"/>
                    <a:ext cx="96" cy="124"/>
                  </a:xfrm>
                  <a:custGeom>
                    <a:avLst/>
                    <a:gdLst>
                      <a:gd name="T0" fmla="*/ 0 w 21599"/>
                      <a:gd name="T1" fmla="*/ 1 h 21599"/>
                      <a:gd name="T2" fmla="*/ 0 w 21599"/>
                      <a:gd name="T3" fmla="*/ 0 h 21599"/>
                      <a:gd name="T4" fmla="*/ 0 w 21599"/>
                      <a:gd name="T5" fmla="*/ 1 h 21599"/>
                      <a:gd name="T6" fmla="*/ 0 60000 65536"/>
                      <a:gd name="T7" fmla="*/ 0 60000 65536"/>
                      <a:gd name="T8" fmla="*/ 0 60000 65536"/>
                      <a:gd name="T9" fmla="*/ 0 w 21599"/>
                      <a:gd name="T10" fmla="*/ 0 h 21599"/>
                      <a:gd name="T11" fmla="*/ 21599 w 21599"/>
                      <a:gd name="T12" fmla="*/ 21599 h 21599"/>
                    </a:gdLst>
                    <a:ahLst/>
                    <a:cxnLst>
                      <a:cxn ang="T6">
                        <a:pos x="T0" y="T1"/>
                      </a:cxn>
                      <a:cxn ang="T7">
                        <a:pos x="T2" y="T3"/>
                      </a:cxn>
                      <a:cxn ang="T8">
                        <a:pos x="T4" y="T5"/>
                      </a:cxn>
                    </a:cxnLst>
                    <a:rect l="T9" t="T10" r="T11" b="T12"/>
                    <a:pathLst>
                      <a:path w="21599" h="21599" fill="none" extrusionOk="0">
                        <a:moveTo>
                          <a:pt x="-1" y="21425"/>
                        </a:moveTo>
                        <a:cubicBezTo>
                          <a:pt x="94" y="9651"/>
                          <a:pt x="9601" y="122"/>
                          <a:pt x="21375" y="0"/>
                        </a:cubicBezTo>
                      </a:path>
                      <a:path w="21599" h="21599" stroke="0" extrusionOk="0">
                        <a:moveTo>
                          <a:pt x="-1" y="21425"/>
                        </a:moveTo>
                        <a:cubicBezTo>
                          <a:pt x="94" y="9651"/>
                          <a:pt x="9601" y="122"/>
                          <a:pt x="21375" y="0"/>
                        </a:cubicBezTo>
                        <a:lnTo>
                          <a:pt x="21599" y="21599"/>
                        </a:lnTo>
                        <a:close/>
                      </a:path>
                    </a:pathLst>
                  </a:custGeom>
                  <a:noFill/>
                  <a:ln w="28575" cap="rnd">
                    <a:solidFill>
                      <a:srgbClr val="00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129" name="Line 132">
                <a:extLst>
                  <a:ext uri="{FF2B5EF4-FFF2-40B4-BE49-F238E27FC236}">
                    <a16:creationId xmlns:a16="http://schemas.microsoft.com/office/drawing/2014/main" id="{5FF82874-8D9A-4344-B42C-7411E4855752}"/>
                  </a:ext>
                </a:extLst>
              </p:cNvPr>
              <p:cNvSpPr>
                <a:spLocks noChangeShapeType="1"/>
              </p:cNvSpPr>
              <p:nvPr/>
            </p:nvSpPr>
            <p:spPr bwMode="auto">
              <a:xfrm flipH="1">
                <a:off x="3815" y="3684"/>
                <a:ext cx="104" cy="98"/>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133">
                <a:extLst>
                  <a:ext uri="{FF2B5EF4-FFF2-40B4-BE49-F238E27FC236}">
                    <a16:creationId xmlns:a16="http://schemas.microsoft.com/office/drawing/2014/main" id="{6A5D6D20-5B0D-4851-9620-F603FC7FDF89}"/>
                  </a:ext>
                </a:extLst>
              </p:cNvPr>
              <p:cNvSpPr>
                <a:spLocks noChangeShapeType="1"/>
              </p:cNvSpPr>
              <p:nvPr/>
            </p:nvSpPr>
            <p:spPr bwMode="auto">
              <a:xfrm flipH="1">
                <a:off x="4305" y="3226"/>
                <a:ext cx="106" cy="98"/>
              </a:xfrm>
              <a:prstGeom prst="line">
                <a:avLst/>
              </a:prstGeom>
              <a:noFill/>
              <a:ln w="28575">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4" name="Group 134">
              <a:extLst>
                <a:ext uri="{FF2B5EF4-FFF2-40B4-BE49-F238E27FC236}">
                  <a16:creationId xmlns:a16="http://schemas.microsoft.com/office/drawing/2014/main" id="{EB0BFB9E-976D-4051-B8DC-AC6ED6BBBBED}"/>
                </a:ext>
              </a:extLst>
            </p:cNvPr>
            <p:cNvGrpSpPr>
              <a:grpSpLocks/>
            </p:cNvGrpSpPr>
            <p:nvPr/>
          </p:nvGrpSpPr>
          <p:grpSpPr bwMode="auto">
            <a:xfrm>
              <a:off x="5041" y="1537"/>
              <a:ext cx="308" cy="306"/>
              <a:chOff x="3807" y="2650"/>
              <a:chExt cx="596" cy="556"/>
            </a:xfrm>
          </p:grpSpPr>
          <p:grpSp>
            <p:nvGrpSpPr>
              <p:cNvPr id="110" name="Group 135">
                <a:extLst>
                  <a:ext uri="{FF2B5EF4-FFF2-40B4-BE49-F238E27FC236}">
                    <a16:creationId xmlns:a16="http://schemas.microsoft.com/office/drawing/2014/main" id="{4016DDE1-7EA7-45A7-B615-6EAD48BB9536}"/>
                  </a:ext>
                </a:extLst>
              </p:cNvPr>
              <p:cNvGrpSpPr>
                <a:grpSpLocks/>
              </p:cNvGrpSpPr>
              <p:nvPr/>
            </p:nvGrpSpPr>
            <p:grpSpPr bwMode="auto">
              <a:xfrm>
                <a:off x="3930" y="2709"/>
                <a:ext cx="409" cy="369"/>
                <a:chOff x="3930" y="2709"/>
                <a:chExt cx="409" cy="369"/>
              </a:xfrm>
            </p:grpSpPr>
            <p:grpSp>
              <p:nvGrpSpPr>
                <p:cNvPr id="113" name="Group 136">
                  <a:extLst>
                    <a:ext uri="{FF2B5EF4-FFF2-40B4-BE49-F238E27FC236}">
                      <a16:creationId xmlns:a16="http://schemas.microsoft.com/office/drawing/2014/main" id="{C41B8CA6-D14D-414B-A933-F9FD615A521B}"/>
                    </a:ext>
                  </a:extLst>
                </p:cNvPr>
                <p:cNvGrpSpPr>
                  <a:grpSpLocks/>
                </p:cNvGrpSpPr>
                <p:nvPr/>
              </p:nvGrpSpPr>
              <p:grpSpPr bwMode="auto">
                <a:xfrm>
                  <a:off x="3930" y="2709"/>
                  <a:ext cx="210" cy="179"/>
                  <a:chOff x="3930" y="2709"/>
                  <a:chExt cx="210" cy="179"/>
                </a:xfrm>
              </p:grpSpPr>
              <p:sp>
                <p:nvSpPr>
                  <p:cNvPr id="126" name="Arc 137">
                    <a:extLst>
                      <a:ext uri="{FF2B5EF4-FFF2-40B4-BE49-F238E27FC236}">
                        <a16:creationId xmlns:a16="http://schemas.microsoft.com/office/drawing/2014/main" id="{EE9AD629-F756-49C1-AA86-EF63A330B186}"/>
                      </a:ext>
                    </a:extLst>
                  </p:cNvPr>
                  <p:cNvSpPr>
                    <a:spLocks/>
                  </p:cNvSpPr>
                  <p:nvPr/>
                </p:nvSpPr>
                <p:spPr bwMode="auto">
                  <a:xfrm rot="-2820000">
                    <a:off x="4031" y="2778"/>
                    <a:ext cx="96" cy="123"/>
                  </a:xfrm>
                  <a:custGeom>
                    <a:avLst/>
                    <a:gdLst>
                      <a:gd name="T0" fmla="*/ 0 w 21600"/>
                      <a:gd name="T1" fmla="*/ 0 h 21600"/>
                      <a:gd name="T2" fmla="*/ 0 w 21600"/>
                      <a:gd name="T3" fmla="*/ 1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8575" cap="rnd">
                    <a:solidFill>
                      <a:srgbClr val="33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7" name="Arc 138">
                    <a:extLst>
                      <a:ext uri="{FF2B5EF4-FFF2-40B4-BE49-F238E27FC236}">
                        <a16:creationId xmlns:a16="http://schemas.microsoft.com/office/drawing/2014/main" id="{683DCDAF-7E2B-4756-9E18-BB2DFEF8FD53}"/>
                      </a:ext>
                    </a:extLst>
                  </p:cNvPr>
                  <p:cNvSpPr>
                    <a:spLocks/>
                  </p:cNvSpPr>
                  <p:nvPr/>
                </p:nvSpPr>
                <p:spPr bwMode="auto">
                  <a:xfrm rot="-2820000">
                    <a:off x="3943" y="2696"/>
                    <a:ext cx="97" cy="124"/>
                  </a:xfrm>
                  <a:custGeom>
                    <a:avLst/>
                    <a:gdLst>
                      <a:gd name="T0" fmla="*/ 0 w 21823"/>
                      <a:gd name="T1" fmla="*/ 0 h 21600"/>
                      <a:gd name="T2" fmla="*/ 0 w 21823"/>
                      <a:gd name="T3" fmla="*/ 1 h 21600"/>
                      <a:gd name="T4" fmla="*/ 0 w 21823"/>
                      <a:gd name="T5" fmla="*/ 1 h 21600"/>
                      <a:gd name="T6" fmla="*/ 0 60000 65536"/>
                      <a:gd name="T7" fmla="*/ 0 60000 65536"/>
                      <a:gd name="T8" fmla="*/ 0 60000 65536"/>
                      <a:gd name="T9" fmla="*/ 0 w 21823"/>
                      <a:gd name="T10" fmla="*/ 0 h 21600"/>
                      <a:gd name="T11" fmla="*/ 21823 w 21823"/>
                      <a:gd name="T12" fmla="*/ 21600 h 21600"/>
                    </a:gdLst>
                    <a:ahLst/>
                    <a:cxnLst>
                      <a:cxn ang="T6">
                        <a:pos x="T0" y="T1"/>
                      </a:cxn>
                      <a:cxn ang="T7">
                        <a:pos x="T2" y="T3"/>
                      </a:cxn>
                      <a:cxn ang="T8">
                        <a:pos x="T4" y="T5"/>
                      </a:cxn>
                    </a:cxnLst>
                    <a:rect l="T9" t="T10" r="T11" b="T12"/>
                    <a:pathLst>
                      <a:path w="21823" h="21600" fill="none" extrusionOk="0">
                        <a:moveTo>
                          <a:pt x="0" y="1"/>
                        </a:moveTo>
                        <a:cubicBezTo>
                          <a:pt x="74" y="0"/>
                          <a:pt x="149" y="-1"/>
                          <a:pt x="224" y="0"/>
                        </a:cubicBezTo>
                        <a:cubicBezTo>
                          <a:pt x="12085" y="0"/>
                          <a:pt x="21727" y="9564"/>
                          <a:pt x="21823" y="21424"/>
                        </a:cubicBezTo>
                      </a:path>
                      <a:path w="21823" h="21600" stroke="0" extrusionOk="0">
                        <a:moveTo>
                          <a:pt x="0" y="1"/>
                        </a:moveTo>
                        <a:cubicBezTo>
                          <a:pt x="74" y="0"/>
                          <a:pt x="149" y="-1"/>
                          <a:pt x="224" y="0"/>
                        </a:cubicBezTo>
                        <a:cubicBezTo>
                          <a:pt x="12085" y="0"/>
                          <a:pt x="21727" y="9564"/>
                          <a:pt x="21823" y="21424"/>
                        </a:cubicBezTo>
                        <a:lnTo>
                          <a:pt x="224" y="21600"/>
                        </a:lnTo>
                        <a:close/>
                      </a:path>
                    </a:pathLst>
                  </a:custGeom>
                  <a:noFill/>
                  <a:ln w="28575" cap="rnd">
                    <a:solidFill>
                      <a:srgbClr val="33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14" name="Group 139">
                  <a:extLst>
                    <a:ext uri="{FF2B5EF4-FFF2-40B4-BE49-F238E27FC236}">
                      <a16:creationId xmlns:a16="http://schemas.microsoft.com/office/drawing/2014/main" id="{49D289EF-30BF-4C18-BF0E-E255764AF783}"/>
                    </a:ext>
                  </a:extLst>
                </p:cNvPr>
                <p:cNvGrpSpPr>
                  <a:grpSpLocks/>
                </p:cNvGrpSpPr>
                <p:nvPr/>
              </p:nvGrpSpPr>
              <p:grpSpPr bwMode="auto">
                <a:xfrm>
                  <a:off x="4027" y="2800"/>
                  <a:ext cx="211" cy="181"/>
                  <a:chOff x="4027" y="2800"/>
                  <a:chExt cx="211" cy="181"/>
                </a:xfrm>
              </p:grpSpPr>
              <p:sp>
                <p:nvSpPr>
                  <p:cNvPr id="124" name="Arc 140">
                    <a:extLst>
                      <a:ext uri="{FF2B5EF4-FFF2-40B4-BE49-F238E27FC236}">
                        <a16:creationId xmlns:a16="http://schemas.microsoft.com/office/drawing/2014/main" id="{E8704EE2-5F0C-4AF8-A74C-CA6A9727716C}"/>
                      </a:ext>
                    </a:extLst>
                  </p:cNvPr>
                  <p:cNvSpPr>
                    <a:spLocks/>
                  </p:cNvSpPr>
                  <p:nvPr/>
                </p:nvSpPr>
                <p:spPr bwMode="auto">
                  <a:xfrm rot="-2820000">
                    <a:off x="4128" y="2870"/>
                    <a:ext cx="96" cy="125"/>
                  </a:xfrm>
                  <a:custGeom>
                    <a:avLst/>
                    <a:gdLst>
                      <a:gd name="T0" fmla="*/ 0 w 21600"/>
                      <a:gd name="T1" fmla="*/ 0 h 21773"/>
                      <a:gd name="T2" fmla="*/ 0 w 21600"/>
                      <a:gd name="T3" fmla="*/ 1 h 21773"/>
                      <a:gd name="T4" fmla="*/ 0 w 21600"/>
                      <a:gd name="T5" fmla="*/ 0 h 21773"/>
                      <a:gd name="T6" fmla="*/ 0 60000 65536"/>
                      <a:gd name="T7" fmla="*/ 0 60000 65536"/>
                      <a:gd name="T8" fmla="*/ 0 60000 65536"/>
                      <a:gd name="T9" fmla="*/ 0 w 21600"/>
                      <a:gd name="T10" fmla="*/ 0 h 21773"/>
                      <a:gd name="T11" fmla="*/ 21600 w 21600"/>
                      <a:gd name="T12" fmla="*/ 21773 h 21773"/>
                    </a:gdLst>
                    <a:ahLst/>
                    <a:cxnLst>
                      <a:cxn ang="T6">
                        <a:pos x="T0" y="T1"/>
                      </a:cxn>
                      <a:cxn ang="T7">
                        <a:pos x="T2" y="T3"/>
                      </a:cxn>
                      <a:cxn ang="T8">
                        <a:pos x="T4" y="T5"/>
                      </a:cxn>
                    </a:cxnLst>
                    <a:rect l="T9" t="T10" r="T11" b="T12"/>
                    <a:pathLst>
                      <a:path w="21600" h="21773" fill="none" extrusionOk="0">
                        <a:moveTo>
                          <a:pt x="21599" y="-1"/>
                        </a:moveTo>
                        <a:cubicBezTo>
                          <a:pt x="21599" y="57"/>
                          <a:pt x="21600" y="115"/>
                          <a:pt x="21600" y="173"/>
                        </a:cubicBezTo>
                        <a:cubicBezTo>
                          <a:pt x="21600" y="12102"/>
                          <a:pt x="11929" y="21772"/>
                          <a:pt x="0" y="21773"/>
                        </a:cubicBezTo>
                      </a:path>
                      <a:path w="21600" h="21773" stroke="0" extrusionOk="0">
                        <a:moveTo>
                          <a:pt x="21599" y="-1"/>
                        </a:moveTo>
                        <a:cubicBezTo>
                          <a:pt x="21599" y="57"/>
                          <a:pt x="21600" y="115"/>
                          <a:pt x="21600" y="173"/>
                        </a:cubicBezTo>
                        <a:cubicBezTo>
                          <a:pt x="21600" y="12102"/>
                          <a:pt x="11929" y="21772"/>
                          <a:pt x="0" y="21773"/>
                        </a:cubicBezTo>
                        <a:lnTo>
                          <a:pt x="0" y="173"/>
                        </a:lnTo>
                        <a:close/>
                      </a:path>
                    </a:pathLst>
                  </a:custGeom>
                  <a:noFill/>
                  <a:ln w="28575" cap="rnd">
                    <a:solidFill>
                      <a:srgbClr val="33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 name="Arc 141">
                    <a:extLst>
                      <a:ext uri="{FF2B5EF4-FFF2-40B4-BE49-F238E27FC236}">
                        <a16:creationId xmlns:a16="http://schemas.microsoft.com/office/drawing/2014/main" id="{060AB57A-C7AB-4EBD-A6A4-8F88FA8B6AB3}"/>
                      </a:ext>
                    </a:extLst>
                  </p:cNvPr>
                  <p:cNvSpPr>
                    <a:spLocks/>
                  </p:cNvSpPr>
                  <p:nvPr/>
                </p:nvSpPr>
                <p:spPr bwMode="auto">
                  <a:xfrm rot="-2820000">
                    <a:off x="4040" y="2787"/>
                    <a:ext cx="97" cy="124"/>
                  </a:xfrm>
                  <a:custGeom>
                    <a:avLst/>
                    <a:gdLst>
                      <a:gd name="T0" fmla="*/ 0 w 21823"/>
                      <a:gd name="T1" fmla="*/ 0 h 21600"/>
                      <a:gd name="T2" fmla="*/ 0 w 21823"/>
                      <a:gd name="T3" fmla="*/ 1 h 21600"/>
                      <a:gd name="T4" fmla="*/ 0 w 21823"/>
                      <a:gd name="T5" fmla="*/ 1 h 21600"/>
                      <a:gd name="T6" fmla="*/ 0 60000 65536"/>
                      <a:gd name="T7" fmla="*/ 0 60000 65536"/>
                      <a:gd name="T8" fmla="*/ 0 60000 65536"/>
                      <a:gd name="T9" fmla="*/ 0 w 21823"/>
                      <a:gd name="T10" fmla="*/ 0 h 21600"/>
                      <a:gd name="T11" fmla="*/ 21823 w 21823"/>
                      <a:gd name="T12" fmla="*/ 21600 h 21600"/>
                    </a:gdLst>
                    <a:ahLst/>
                    <a:cxnLst>
                      <a:cxn ang="T6">
                        <a:pos x="T0" y="T1"/>
                      </a:cxn>
                      <a:cxn ang="T7">
                        <a:pos x="T2" y="T3"/>
                      </a:cxn>
                      <a:cxn ang="T8">
                        <a:pos x="T4" y="T5"/>
                      </a:cxn>
                    </a:cxnLst>
                    <a:rect l="T9" t="T10" r="T11" b="T12"/>
                    <a:pathLst>
                      <a:path w="21823" h="21600" fill="none" extrusionOk="0">
                        <a:moveTo>
                          <a:pt x="0" y="1"/>
                        </a:moveTo>
                        <a:cubicBezTo>
                          <a:pt x="74" y="0"/>
                          <a:pt x="149" y="-1"/>
                          <a:pt x="224" y="0"/>
                        </a:cubicBezTo>
                        <a:cubicBezTo>
                          <a:pt x="12085" y="0"/>
                          <a:pt x="21727" y="9564"/>
                          <a:pt x="21823" y="21424"/>
                        </a:cubicBezTo>
                      </a:path>
                      <a:path w="21823" h="21600" stroke="0" extrusionOk="0">
                        <a:moveTo>
                          <a:pt x="0" y="1"/>
                        </a:moveTo>
                        <a:cubicBezTo>
                          <a:pt x="74" y="0"/>
                          <a:pt x="149" y="-1"/>
                          <a:pt x="224" y="0"/>
                        </a:cubicBezTo>
                        <a:cubicBezTo>
                          <a:pt x="12085" y="0"/>
                          <a:pt x="21727" y="9564"/>
                          <a:pt x="21823" y="21424"/>
                        </a:cubicBezTo>
                        <a:lnTo>
                          <a:pt x="224" y="21600"/>
                        </a:lnTo>
                        <a:close/>
                      </a:path>
                    </a:pathLst>
                  </a:custGeom>
                  <a:noFill/>
                  <a:ln w="28575" cap="rnd">
                    <a:solidFill>
                      <a:srgbClr val="33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15" name="Group 142">
                  <a:extLst>
                    <a:ext uri="{FF2B5EF4-FFF2-40B4-BE49-F238E27FC236}">
                      <a16:creationId xmlns:a16="http://schemas.microsoft.com/office/drawing/2014/main" id="{2B712593-D41D-4B46-AEB8-82F30A379AB5}"/>
                    </a:ext>
                  </a:extLst>
                </p:cNvPr>
                <p:cNvGrpSpPr>
                  <a:grpSpLocks/>
                </p:cNvGrpSpPr>
                <p:nvPr/>
              </p:nvGrpSpPr>
              <p:grpSpPr bwMode="auto">
                <a:xfrm>
                  <a:off x="3974" y="2849"/>
                  <a:ext cx="91" cy="134"/>
                  <a:chOff x="3974" y="2849"/>
                  <a:chExt cx="91" cy="134"/>
                </a:xfrm>
              </p:grpSpPr>
              <p:sp>
                <p:nvSpPr>
                  <p:cNvPr id="122" name="Arc 143">
                    <a:extLst>
                      <a:ext uri="{FF2B5EF4-FFF2-40B4-BE49-F238E27FC236}">
                        <a16:creationId xmlns:a16="http://schemas.microsoft.com/office/drawing/2014/main" id="{855E8DCF-6C5F-4307-937B-35749E116817}"/>
                      </a:ext>
                    </a:extLst>
                  </p:cNvPr>
                  <p:cNvSpPr>
                    <a:spLocks/>
                  </p:cNvSpPr>
                  <p:nvPr/>
                </p:nvSpPr>
                <p:spPr bwMode="auto">
                  <a:xfrm rot="7980000">
                    <a:off x="3991" y="2908"/>
                    <a:ext cx="96" cy="53"/>
                  </a:xfrm>
                  <a:custGeom>
                    <a:avLst/>
                    <a:gdLst>
                      <a:gd name="T0" fmla="*/ 0 w 21596"/>
                      <a:gd name="T1" fmla="*/ 0 h 21600"/>
                      <a:gd name="T2" fmla="*/ 0 w 21596"/>
                      <a:gd name="T3" fmla="*/ 0 h 21600"/>
                      <a:gd name="T4" fmla="*/ 0 w 21596"/>
                      <a:gd name="T5" fmla="*/ 0 h 21600"/>
                      <a:gd name="T6" fmla="*/ 0 60000 65536"/>
                      <a:gd name="T7" fmla="*/ 0 60000 65536"/>
                      <a:gd name="T8" fmla="*/ 0 60000 65536"/>
                      <a:gd name="T9" fmla="*/ 0 w 21596"/>
                      <a:gd name="T10" fmla="*/ 0 h 21600"/>
                      <a:gd name="T11" fmla="*/ 21596 w 21596"/>
                      <a:gd name="T12" fmla="*/ 21600 h 21600"/>
                    </a:gdLst>
                    <a:ahLst/>
                    <a:cxnLst>
                      <a:cxn ang="T6">
                        <a:pos x="T0" y="T1"/>
                      </a:cxn>
                      <a:cxn ang="T7">
                        <a:pos x="T2" y="T3"/>
                      </a:cxn>
                      <a:cxn ang="T8">
                        <a:pos x="T4" y="T5"/>
                      </a:cxn>
                    </a:cxnLst>
                    <a:rect l="T9" t="T10" r="T11" b="T12"/>
                    <a:pathLst>
                      <a:path w="21596" h="21600" fill="none" extrusionOk="0">
                        <a:moveTo>
                          <a:pt x="-1" y="0"/>
                        </a:moveTo>
                        <a:cubicBezTo>
                          <a:pt x="11769" y="0"/>
                          <a:pt x="21372" y="9421"/>
                          <a:pt x="21596" y="21188"/>
                        </a:cubicBezTo>
                      </a:path>
                      <a:path w="21596" h="21600" stroke="0" extrusionOk="0">
                        <a:moveTo>
                          <a:pt x="-1" y="0"/>
                        </a:moveTo>
                        <a:cubicBezTo>
                          <a:pt x="11769" y="0"/>
                          <a:pt x="21372" y="9421"/>
                          <a:pt x="21596" y="21188"/>
                        </a:cubicBezTo>
                        <a:lnTo>
                          <a:pt x="0" y="21600"/>
                        </a:lnTo>
                        <a:close/>
                      </a:path>
                    </a:pathLst>
                  </a:custGeom>
                  <a:noFill/>
                  <a:ln w="28575" cap="rnd">
                    <a:solidFill>
                      <a:srgbClr val="33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 name="Arc 144">
                    <a:extLst>
                      <a:ext uri="{FF2B5EF4-FFF2-40B4-BE49-F238E27FC236}">
                        <a16:creationId xmlns:a16="http://schemas.microsoft.com/office/drawing/2014/main" id="{2674B515-EFF8-4FB3-AAB9-FD2026073F34}"/>
                      </a:ext>
                    </a:extLst>
                  </p:cNvPr>
                  <p:cNvSpPr>
                    <a:spLocks/>
                  </p:cNvSpPr>
                  <p:nvPr/>
                </p:nvSpPr>
                <p:spPr bwMode="auto">
                  <a:xfrm rot="7980000">
                    <a:off x="3952" y="2871"/>
                    <a:ext cx="98" cy="53"/>
                  </a:xfrm>
                  <a:custGeom>
                    <a:avLst/>
                    <a:gdLst>
                      <a:gd name="T0" fmla="*/ 0 w 21824"/>
                      <a:gd name="T1" fmla="*/ 0 h 21600"/>
                      <a:gd name="T2" fmla="*/ 0 w 21824"/>
                      <a:gd name="T3" fmla="*/ 0 h 21600"/>
                      <a:gd name="T4" fmla="*/ 0 w 21824"/>
                      <a:gd name="T5" fmla="*/ 0 h 21600"/>
                      <a:gd name="T6" fmla="*/ 0 60000 65536"/>
                      <a:gd name="T7" fmla="*/ 0 60000 65536"/>
                      <a:gd name="T8" fmla="*/ 0 60000 65536"/>
                      <a:gd name="T9" fmla="*/ 0 w 21824"/>
                      <a:gd name="T10" fmla="*/ 0 h 21600"/>
                      <a:gd name="T11" fmla="*/ 21824 w 21824"/>
                      <a:gd name="T12" fmla="*/ 21600 h 21600"/>
                    </a:gdLst>
                    <a:ahLst/>
                    <a:cxnLst>
                      <a:cxn ang="T6">
                        <a:pos x="T0" y="T1"/>
                      </a:cxn>
                      <a:cxn ang="T7">
                        <a:pos x="T2" y="T3"/>
                      </a:cxn>
                      <a:cxn ang="T8">
                        <a:pos x="T4" y="T5"/>
                      </a:cxn>
                    </a:cxnLst>
                    <a:rect l="T9" t="T10" r="T11" b="T12"/>
                    <a:pathLst>
                      <a:path w="21824" h="21600" fill="none" extrusionOk="0">
                        <a:moveTo>
                          <a:pt x="21824" y="0"/>
                        </a:moveTo>
                        <a:cubicBezTo>
                          <a:pt x="21824" y="11929"/>
                          <a:pt x="12153" y="21600"/>
                          <a:pt x="224" y="21600"/>
                        </a:cubicBezTo>
                        <a:cubicBezTo>
                          <a:pt x="149" y="21600"/>
                          <a:pt x="74" y="21599"/>
                          <a:pt x="0" y="21598"/>
                        </a:cubicBezTo>
                      </a:path>
                      <a:path w="21824" h="21600" stroke="0" extrusionOk="0">
                        <a:moveTo>
                          <a:pt x="21824" y="0"/>
                        </a:moveTo>
                        <a:cubicBezTo>
                          <a:pt x="21824" y="11929"/>
                          <a:pt x="12153" y="21600"/>
                          <a:pt x="224" y="21600"/>
                        </a:cubicBezTo>
                        <a:cubicBezTo>
                          <a:pt x="149" y="21600"/>
                          <a:pt x="74" y="21599"/>
                          <a:pt x="0" y="21598"/>
                        </a:cubicBezTo>
                        <a:lnTo>
                          <a:pt x="224" y="0"/>
                        </a:lnTo>
                        <a:close/>
                      </a:path>
                    </a:pathLst>
                  </a:custGeom>
                  <a:noFill/>
                  <a:ln w="28575" cap="rnd">
                    <a:solidFill>
                      <a:srgbClr val="33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16" name="Group 145">
                  <a:extLst>
                    <a:ext uri="{FF2B5EF4-FFF2-40B4-BE49-F238E27FC236}">
                      <a16:creationId xmlns:a16="http://schemas.microsoft.com/office/drawing/2014/main" id="{F0F59209-8324-4204-80CD-F010E341BD51}"/>
                    </a:ext>
                  </a:extLst>
                </p:cNvPr>
                <p:cNvGrpSpPr>
                  <a:grpSpLocks/>
                </p:cNvGrpSpPr>
                <p:nvPr/>
              </p:nvGrpSpPr>
              <p:grpSpPr bwMode="auto">
                <a:xfrm>
                  <a:off x="4075" y="2945"/>
                  <a:ext cx="93" cy="133"/>
                  <a:chOff x="4075" y="2945"/>
                  <a:chExt cx="93" cy="133"/>
                </a:xfrm>
              </p:grpSpPr>
              <p:sp>
                <p:nvSpPr>
                  <p:cNvPr id="120" name="Arc 146">
                    <a:extLst>
                      <a:ext uri="{FF2B5EF4-FFF2-40B4-BE49-F238E27FC236}">
                        <a16:creationId xmlns:a16="http://schemas.microsoft.com/office/drawing/2014/main" id="{89AB07C8-FE5D-46F5-9C4F-164ED736AF37}"/>
                      </a:ext>
                    </a:extLst>
                  </p:cNvPr>
                  <p:cNvSpPr>
                    <a:spLocks/>
                  </p:cNvSpPr>
                  <p:nvPr/>
                </p:nvSpPr>
                <p:spPr bwMode="auto">
                  <a:xfrm rot="7980000">
                    <a:off x="4093" y="3003"/>
                    <a:ext cx="96" cy="54"/>
                  </a:xfrm>
                  <a:custGeom>
                    <a:avLst/>
                    <a:gdLst>
                      <a:gd name="T0" fmla="*/ 0 w 21596"/>
                      <a:gd name="T1" fmla="*/ 0 h 21600"/>
                      <a:gd name="T2" fmla="*/ 0 w 21596"/>
                      <a:gd name="T3" fmla="*/ 0 h 21600"/>
                      <a:gd name="T4" fmla="*/ 0 w 21596"/>
                      <a:gd name="T5" fmla="*/ 0 h 21600"/>
                      <a:gd name="T6" fmla="*/ 0 60000 65536"/>
                      <a:gd name="T7" fmla="*/ 0 60000 65536"/>
                      <a:gd name="T8" fmla="*/ 0 60000 65536"/>
                      <a:gd name="T9" fmla="*/ 0 w 21596"/>
                      <a:gd name="T10" fmla="*/ 0 h 21600"/>
                      <a:gd name="T11" fmla="*/ 21596 w 21596"/>
                      <a:gd name="T12" fmla="*/ 21600 h 21600"/>
                    </a:gdLst>
                    <a:ahLst/>
                    <a:cxnLst>
                      <a:cxn ang="T6">
                        <a:pos x="T0" y="T1"/>
                      </a:cxn>
                      <a:cxn ang="T7">
                        <a:pos x="T2" y="T3"/>
                      </a:cxn>
                      <a:cxn ang="T8">
                        <a:pos x="T4" y="T5"/>
                      </a:cxn>
                    </a:cxnLst>
                    <a:rect l="T9" t="T10" r="T11" b="T12"/>
                    <a:pathLst>
                      <a:path w="21596" h="21600" fill="none" extrusionOk="0">
                        <a:moveTo>
                          <a:pt x="-1" y="0"/>
                        </a:moveTo>
                        <a:cubicBezTo>
                          <a:pt x="11771" y="0"/>
                          <a:pt x="21376" y="9426"/>
                          <a:pt x="21596" y="21195"/>
                        </a:cubicBezTo>
                      </a:path>
                      <a:path w="21596" h="21600" stroke="0" extrusionOk="0">
                        <a:moveTo>
                          <a:pt x="-1" y="0"/>
                        </a:moveTo>
                        <a:cubicBezTo>
                          <a:pt x="11771" y="0"/>
                          <a:pt x="21376" y="9426"/>
                          <a:pt x="21596" y="21195"/>
                        </a:cubicBezTo>
                        <a:lnTo>
                          <a:pt x="0" y="21600"/>
                        </a:lnTo>
                        <a:close/>
                      </a:path>
                    </a:pathLst>
                  </a:custGeom>
                  <a:noFill/>
                  <a:ln w="28575" cap="rnd">
                    <a:solidFill>
                      <a:srgbClr val="33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1" name="Arc 147">
                    <a:extLst>
                      <a:ext uri="{FF2B5EF4-FFF2-40B4-BE49-F238E27FC236}">
                        <a16:creationId xmlns:a16="http://schemas.microsoft.com/office/drawing/2014/main" id="{A0ED824F-5EF2-4C39-BD35-2799B223441C}"/>
                      </a:ext>
                    </a:extLst>
                  </p:cNvPr>
                  <p:cNvSpPr>
                    <a:spLocks/>
                  </p:cNvSpPr>
                  <p:nvPr/>
                </p:nvSpPr>
                <p:spPr bwMode="auto">
                  <a:xfrm rot="7980000">
                    <a:off x="4055" y="2965"/>
                    <a:ext cx="96" cy="55"/>
                  </a:xfrm>
                  <a:custGeom>
                    <a:avLst/>
                    <a:gdLst>
                      <a:gd name="T0" fmla="*/ 0 w 21600"/>
                      <a:gd name="T1" fmla="*/ 0 h 22004"/>
                      <a:gd name="T2" fmla="*/ 0 w 21600"/>
                      <a:gd name="T3" fmla="*/ 0 h 22004"/>
                      <a:gd name="T4" fmla="*/ 0 w 21600"/>
                      <a:gd name="T5" fmla="*/ 0 h 22004"/>
                      <a:gd name="T6" fmla="*/ 0 60000 65536"/>
                      <a:gd name="T7" fmla="*/ 0 60000 65536"/>
                      <a:gd name="T8" fmla="*/ 0 60000 65536"/>
                      <a:gd name="T9" fmla="*/ 0 w 21600"/>
                      <a:gd name="T10" fmla="*/ 0 h 22004"/>
                      <a:gd name="T11" fmla="*/ 21600 w 21600"/>
                      <a:gd name="T12" fmla="*/ 22004 h 22004"/>
                    </a:gdLst>
                    <a:ahLst/>
                    <a:cxnLst>
                      <a:cxn ang="T6">
                        <a:pos x="T0" y="T1"/>
                      </a:cxn>
                      <a:cxn ang="T7">
                        <a:pos x="T2" y="T3"/>
                      </a:cxn>
                      <a:cxn ang="T8">
                        <a:pos x="T4" y="T5"/>
                      </a:cxn>
                    </a:cxnLst>
                    <a:rect l="T9" t="T10" r="T11" b="T12"/>
                    <a:pathLst>
                      <a:path w="21600" h="22004" fill="none" extrusionOk="0">
                        <a:moveTo>
                          <a:pt x="21596" y="-1"/>
                        </a:moveTo>
                        <a:cubicBezTo>
                          <a:pt x="21598" y="134"/>
                          <a:pt x="21600" y="269"/>
                          <a:pt x="21600" y="404"/>
                        </a:cubicBezTo>
                        <a:cubicBezTo>
                          <a:pt x="21600" y="12333"/>
                          <a:pt x="11929" y="22003"/>
                          <a:pt x="0" y="22004"/>
                        </a:cubicBezTo>
                      </a:path>
                      <a:path w="21600" h="22004" stroke="0" extrusionOk="0">
                        <a:moveTo>
                          <a:pt x="21596" y="-1"/>
                        </a:moveTo>
                        <a:cubicBezTo>
                          <a:pt x="21598" y="134"/>
                          <a:pt x="21600" y="269"/>
                          <a:pt x="21600" y="404"/>
                        </a:cubicBezTo>
                        <a:cubicBezTo>
                          <a:pt x="21600" y="12333"/>
                          <a:pt x="11929" y="22003"/>
                          <a:pt x="0" y="22004"/>
                        </a:cubicBezTo>
                        <a:lnTo>
                          <a:pt x="0" y="404"/>
                        </a:lnTo>
                        <a:close/>
                      </a:path>
                    </a:pathLst>
                  </a:custGeom>
                  <a:noFill/>
                  <a:ln w="28575" cap="rnd">
                    <a:solidFill>
                      <a:srgbClr val="33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17" name="Group 148">
                  <a:extLst>
                    <a:ext uri="{FF2B5EF4-FFF2-40B4-BE49-F238E27FC236}">
                      <a16:creationId xmlns:a16="http://schemas.microsoft.com/office/drawing/2014/main" id="{2A6A5B31-DB3C-44E4-A374-C74127582DA0}"/>
                    </a:ext>
                  </a:extLst>
                </p:cNvPr>
                <p:cNvGrpSpPr>
                  <a:grpSpLocks/>
                </p:cNvGrpSpPr>
                <p:nvPr/>
              </p:nvGrpSpPr>
              <p:grpSpPr bwMode="auto">
                <a:xfrm>
                  <a:off x="4126" y="2894"/>
                  <a:ext cx="213" cy="180"/>
                  <a:chOff x="4126" y="2894"/>
                  <a:chExt cx="213" cy="180"/>
                </a:xfrm>
              </p:grpSpPr>
              <p:sp>
                <p:nvSpPr>
                  <p:cNvPr id="118" name="Arc 149">
                    <a:extLst>
                      <a:ext uri="{FF2B5EF4-FFF2-40B4-BE49-F238E27FC236}">
                        <a16:creationId xmlns:a16="http://schemas.microsoft.com/office/drawing/2014/main" id="{B4EB86D6-8D3C-4B4C-A585-71D9530B548F}"/>
                      </a:ext>
                    </a:extLst>
                  </p:cNvPr>
                  <p:cNvSpPr>
                    <a:spLocks/>
                  </p:cNvSpPr>
                  <p:nvPr/>
                </p:nvSpPr>
                <p:spPr bwMode="auto">
                  <a:xfrm rot="-2820000">
                    <a:off x="4229" y="2963"/>
                    <a:ext cx="96" cy="125"/>
                  </a:xfrm>
                  <a:custGeom>
                    <a:avLst/>
                    <a:gdLst>
                      <a:gd name="T0" fmla="*/ 0 w 21600"/>
                      <a:gd name="T1" fmla="*/ 0 h 21775"/>
                      <a:gd name="T2" fmla="*/ 0 w 21600"/>
                      <a:gd name="T3" fmla="*/ 1 h 21775"/>
                      <a:gd name="T4" fmla="*/ 0 w 21600"/>
                      <a:gd name="T5" fmla="*/ 0 h 21775"/>
                      <a:gd name="T6" fmla="*/ 0 60000 65536"/>
                      <a:gd name="T7" fmla="*/ 0 60000 65536"/>
                      <a:gd name="T8" fmla="*/ 0 60000 65536"/>
                      <a:gd name="T9" fmla="*/ 0 w 21600"/>
                      <a:gd name="T10" fmla="*/ 0 h 21775"/>
                      <a:gd name="T11" fmla="*/ 21600 w 21600"/>
                      <a:gd name="T12" fmla="*/ 21775 h 21775"/>
                    </a:gdLst>
                    <a:ahLst/>
                    <a:cxnLst>
                      <a:cxn ang="T6">
                        <a:pos x="T0" y="T1"/>
                      </a:cxn>
                      <a:cxn ang="T7">
                        <a:pos x="T2" y="T3"/>
                      </a:cxn>
                      <a:cxn ang="T8">
                        <a:pos x="T4" y="T5"/>
                      </a:cxn>
                    </a:cxnLst>
                    <a:rect l="T9" t="T10" r="T11" b="T12"/>
                    <a:pathLst>
                      <a:path w="21600" h="21775" fill="none" extrusionOk="0">
                        <a:moveTo>
                          <a:pt x="21599" y="-1"/>
                        </a:moveTo>
                        <a:cubicBezTo>
                          <a:pt x="21599" y="58"/>
                          <a:pt x="21600" y="116"/>
                          <a:pt x="21600" y="175"/>
                        </a:cubicBezTo>
                        <a:cubicBezTo>
                          <a:pt x="21600" y="12104"/>
                          <a:pt x="11929" y="21774"/>
                          <a:pt x="0" y="21775"/>
                        </a:cubicBezTo>
                      </a:path>
                      <a:path w="21600" h="21775" stroke="0" extrusionOk="0">
                        <a:moveTo>
                          <a:pt x="21599" y="-1"/>
                        </a:moveTo>
                        <a:cubicBezTo>
                          <a:pt x="21599" y="58"/>
                          <a:pt x="21600" y="116"/>
                          <a:pt x="21600" y="175"/>
                        </a:cubicBezTo>
                        <a:cubicBezTo>
                          <a:pt x="21600" y="12104"/>
                          <a:pt x="11929" y="21774"/>
                          <a:pt x="0" y="21775"/>
                        </a:cubicBezTo>
                        <a:lnTo>
                          <a:pt x="0" y="175"/>
                        </a:lnTo>
                        <a:close/>
                      </a:path>
                    </a:pathLst>
                  </a:custGeom>
                  <a:noFill/>
                  <a:ln w="28575" cap="rnd">
                    <a:solidFill>
                      <a:srgbClr val="33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9" name="Arc 150">
                    <a:extLst>
                      <a:ext uri="{FF2B5EF4-FFF2-40B4-BE49-F238E27FC236}">
                        <a16:creationId xmlns:a16="http://schemas.microsoft.com/office/drawing/2014/main" id="{CB202F6C-F201-4A74-9D77-35D089FE0C33}"/>
                      </a:ext>
                    </a:extLst>
                  </p:cNvPr>
                  <p:cNvSpPr>
                    <a:spLocks/>
                  </p:cNvSpPr>
                  <p:nvPr/>
                </p:nvSpPr>
                <p:spPr bwMode="auto">
                  <a:xfrm rot="-2820000">
                    <a:off x="4140" y="2880"/>
                    <a:ext cx="97" cy="125"/>
                  </a:xfrm>
                  <a:custGeom>
                    <a:avLst/>
                    <a:gdLst>
                      <a:gd name="T0" fmla="*/ 0 w 21823"/>
                      <a:gd name="T1" fmla="*/ 0 h 21600"/>
                      <a:gd name="T2" fmla="*/ 0 w 21823"/>
                      <a:gd name="T3" fmla="*/ 1 h 21600"/>
                      <a:gd name="T4" fmla="*/ 0 w 21823"/>
                      <a:gd name="T5" fmla="*/ 1 h 21600"/>
                      <a:gd name="T6" fmla="*/ 0 60000 65536"/>
                      <a:gd name="T7" fmla="*/ 0 60000 65536"/>
                      <a:gd name="T8" fmla="*/ 0 60000 65536"/>
                      <a:gd name="T9" fmla="*/ 0 w 21823"/>
                      <a:gd name="T10" fmla="*/ 0 h 21600"/>
                      <a:gd name="T11" fmla="*/ 21823 w 21823"/>
                      <a:gd name="T12" fmla="*/ 21600 h 21600"/>
                    </a:gdLst>
                    <a:ahLst/>
                    <a:cxnLst>
                      <a:cxn ang="T6">
                        <a:pos x="T0" y="T1"/>
                      </a:cxn>
                      <a:cxn ang="T7">
                        <a:pos x="T2" y="T3"/>
                      </a:cxn>
                      <a:cxn ang="T8">
                        <a:pos x="T4" y="T5"/>
                      </a:cxn>
                    </a:cxnLst>
                    <a:rect l="T9" t="T10" r="T11" b="T12"/>
                    <a:pathLst>
                      <a:path w="21823" h="21600" fill="none" extrusionOk="0">
                        <a:moveTo>
                          <a:pt x="0" y="1"/>
                        </a:moveTo>
                        <a:cubicBezTo>
                          <a:pt x="74" y="0"/>
                          <a:pt x="149" y="-1"/>
                          <a:pt x="224" y="0"/>
                        </a:cubicBezTo>
                        <a:cubicBezTo>
                          <a:pt x="12085" y="0"/>
                          <a:pt x="21728" y="9565"/>
                          <a:pt x="21823" y="21426"/>
                        </a:cubicBezTo>
                      </a:path>
                      <a:path w="21823" h="21600" stroke="0" extrusionOk="0">
                        <a:moveTo>
                          <a:pt x="0" y="1"/>
                        </a:moveTo>
                        <a:cubicBezTo>
                          <a:pt x="74" y="0"/>
                          <a:pt x="149" y="-1"/>
                          <a:pt x="224" y="0"/>
                        </a:cubicBezTo>
                        <a:cubicBezTo>
                          <a:pt x="12085" y="0"/>
                          <a:pt x="21728" y="9565"/>
                          <a:pt x="21823" y="21426"/>
                        </a:cubicBezTo>
                        <a:lnTo>
                          <a:pt x="224" y="21600"/>
                        </a:lnTo>
                        <a:close/>
                      </a:path>
                    </a:pathLst>
                  </a:custGeom>
                  <a:noFill/>
                  <a:ln w="28575" cap="rnd">
                    <a:solidFill>
                      <a:srgbClr val="33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111" name="Line 151">
                <a:extLst>
                  <a:ext uri="{FF2B5EF4-FFF2-40B4-BE49-F238E27FC236}">
                    <a16:creationId xmlns:a16="http://schemas.microsoft.com/office/drawing/2014/main" id="{3A49B164-100B-4E60-8814-0515E0B68772}"/>
                  </a:ext>
                </a:extLst>
              </p:cNvPr>
              <p:cNvSpPr>
                <a:spLocks noChangeShapeType="1"/>
              </p:cNvSpPr>
              <p:nvPr/>
            </p:nvSpPr>
            <p:spPr bwMode="auto">
              <a:xfrm flipH="1" flipV="1">
                <a:off x="3807" y="2650"/>
                <a:ext cx="104" cy="98"/>
              </a:xfrm>
              <a:prstGeom prst="line">
                <a:avLst/>
              </a:prstGeom>
              <a:noFill/>
              <a:ln w="28575">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152">
                <a:extLst>
                  <a:ext uri="{FF2B5EF4-FFF2-40B4-BE49-F238E27FC236}">
                    <a16:creationId xmlns:a16="http://schemas.microsoft.com/office/drawing/2014/main" id="{2AAB5CC7-A213-4111-B113-1199B7AE103C}"/>
                  </a:ext>
                </a:extLst>
              </p:cNvPr>
              <p:cNvSpPr>
                <a:spLocks noChangeShapeType="1"/>
              </p:cNvSpPr>
              <p:nvPr/>
            </p:nvSpPr>
            <p:spPr bwMode="auto">
              <a:xfrm flipH="1" flipV="1">
                <a:off x="4297" y="3108"/>
                <a:ext cx="106" cy="98"/>
              </a:xfrm>
              <a:prstGeom prst="line">
                <a:avLst/>
              </a:prstGeom>
              <a:noFill/>
              <a:ln w="28575">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5" name="Oval 153">
              <a:extLst>
                <a:ext uri="{FF2B5EF4-FFF2-40B4-BE49-F238E27FC236}">
                  <a16:creationId xmlns:a16="http://schemas.microsoft.com/office/drawing/2014/main" id="{8762C127-133F-4449-9690-90C040607EF8}"/>
                </a:ext>
              </a:extLst>
            </p:cNvPr>
            <p:cNvSpPr>
              <a:spLocks noChangeArrowheads="1"/>
            </p:cNvSpPr>
            <p:nvPr/>
          </p:nvSpPr>
          <p:spPr bwMode="auto">
            <a:xfrm>
              <a:off x="5340" y="1840"/>
              <a:ext cx="24" cy="26"/>
            </a:xfrm>
            <a:prstGeom prst="ellipse">
              <a:avLst/>
            </a:prstGeom>
            <a:solidFill>
              <a:schemeClr val="tx1"/>
            </a:solidFill>
            <a:ln w="19050">
              <a:solidFill>
                <a:schemeClr val="tx1"/>
              </a:solidFill>
              <a:round/>
              <a:headEnd/>
              <a:tailEnd/>
            </a:ln>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06" name="Line 154">
              <a:extLst>
                <a:ext uri="{FF2B5EF4-FFF2-40B4-BE49-F238E27FC236}">
                  <a16:creationId xmlns:a16="http://schemas.microsoft.com/office/drawing/2014/main" id="{9A6613C0-ED92-4905-B91B-B42020CD4875}"/>
                </a:ext>
              </a:extLst>
            </p:cNvPr>
            <p:cNvSpPr>
              <a:spLocks noChangeShapeType="1"/>
            </p:cNvSpPr>
            <p:nvPr/>
          </p:nvSpPr>
          <p:spPr bwMode="auto">
            <a:xfrm>
              <a:off x="4591" y="2160"/>
              <a:ext cx="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Text Box 155">
              <a:extLst>
                <a:ext uri="{FF2B5EF4-FFF2-40B4-BE49-F238E27FC236}">
                  <a16:creationId xmlns:a16="http://schemas.microsoft.com/office/drawing/2014/main" id="{1E77A7BB-11F4-4F2D-8D39-854CB856DCFE}"/>
                </a:ext>
              </a:extLst>
            </p:cNvPr>
            <p:cNvSpPr txBox="1">
              <a:spLocks noChangeArrowheads="1"/>
            </p:cNvSpPr>
            <p:nvPr/>
          </p:nvSpPr>
          <p:spPr bwMode="auto">
            <a:xfrm>
              <a:off x="5409" y="1931"/>
              <a:ext cx="47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r>
                <a:rPr lang="en-US" altLang="zh-CN" sz="1200" b="0" dirty="0">
                  <a:ea typeface="宋体" panose="02010600030101010101" pitchFamily="2" charset="-122"/>
                </a:rPr>
                <a:t>Phase A</a:t>
              </a:r>
            </a:p>
          </p:txBody>
        </p:sp>
        <p:sp>
          <p:nvSpPr>
            <p:cNvPr id="108" name="Text Box 156">
              <a:extLst>
                <a:ext uri="{FF2B5EF4-FFF2-40B4-BE49-F238E27FC236}">
                  <a16:creationId xmlns:a16="http://schemas.microsoft.com/office/drawing/2014/main" id="{051D07F3-C6CA-4F7E-B6AD-E7A70A06011E}"/>
                </a:ext>
              </a:extLst>
            </p:cNvPr>
            <p:cNvSpPr txBox="1">
              <a:spLocks noChangeArrowheads="1"/>
            </p:cNvSpPr>
            <p:nvPr/>
          </p:nvSpPr>
          <p:spPr bwMode="auto">
            <a:xfrm>
              <a:off x="4572" y="1631"/>
              <a:ext cx="47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r>
                <a:rPr lang="en-US" altLang="zh-CN" sz="1200" b="0" dirty="0">
                  <a:ea typeface="宋体" panose="02010600030101010101" pitchFamily="2" charset="-122"/>
                </a:rPr>
                <a:t>Phase B</a:t>
              </a:r>
            </a:p>
          </p:txBody>
        </p:sp>
        <p:sp>
          <p:nvSpPr>
            <p:cNvPr id="109" name="Text Box 157">
              <a:extLst>
                <a:ext uri="{FF2B5EF4-FFF2-40B4-BE49-F238E27FC236}">
                  <a16:creationId xmlns:a16="http://schemas.microsoft.com/office/drawing/2014/main" id="{DAB07E71-7041-49F6-BF7A-2368E2A8FDB0}"/>
                </a:ext>
              </a:extLst>
            </p:cNvPr>
            <p:cNvSpPr txBox="1">
              <a:spLocks noChangeArrowheads="1"/>
            </p:cNvSpPr>
            <p:nvPr/>
          </p:nvSpPr>
          <p:spPr bwMode="auto">
            <a:xfrm>
              <a:off x="4583" y="1896"/>
              <a:ext cx="48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r>
                <a:rPr lang="en-US" altLang="zh-CN" sz="1200" b="0" dirty="0">
                  <a:ea typeface="宋体" panose="02010600030101010101" pitchFamily="2" charset="-122"/>
                </a:rPr>
                <a:t>Phase C</a:t>
              </a:r>
            </a:p>
          </p:txBody>
        </p:sp>
      </p:grpSp>
      <p:sp>
        <p:nvSpPr>
          <p:cNvPr id="217" name="Arc 5">
            <a:extLst>
              <a:ext uri="{FF2B5EF4-FFF2-40B4-BE49-F238E27FC236}">
                <a16:creationId xmlns:a16="http://schemas.microsoft.com/office/drawing/2014/main" id="{3037E0E2-68C5-469B-99D1-EF4A0046E138}"/>
              </a:ext>
            </a:extLst>
          </p:cNvPr>
          <p:cNvSpPr>
            <a:spLocks/>
          </p:cNvSpPr>
          <p:nvPr/>
        </p:nvSpPr>
        <p:spPr bwMode="auto">
          <a:xfrm rot="10800000">
            <a:off x="6327179" y="2273861"/>
            <a:ext cx="635000" cy="720725"/>
          </a:xfrm>
          <a:custGeom>
            <a:avLst/>
            <a:gdLst>
              <a:gd name="T0" fmla="*/ 0 w 13605"/>
              <a:gd name="T1" fmla="*/ 3337 h 21600"/>
              <a:gd name="T2" fmla="*/ 29638004 w 13605"/>
              <a:gd name="T3" fmla="*/ 5056820 h 21600"/>
              <a:gd name="T4" fmla="*/ 773342 w 13605"/>
              <a:gd name="T5" fmla="*/ 24048357 h 21600"/>
              <a:gd name="T6" fmla="*/ 0 60000 65536"/>
              <a:gd name="T7" fmla="*/ 0 60000 65536"/>
              <a:gd name="T8" fmla="*/ 0 60000 65536"/>
              <a:gd name="T9" fmla="*/ 0 w 13605"/>
              <a:gd name="T10" fmla="*/ 0 h 21600"/>
              <a:gd name="T11" fmla="*/ 13605 w 13605"/>
              <a:gd name="T12" fmla="*/ 21600 h 21600"/>
            </a:gdLst>
            <a:ahLst/>
            <a:cxnLst>
              <a:cxn ang="T6">
                <a:pos x="T0" y="T1"/>
              </a:cxn>
              <a:cxn ang="T7">
                <a:pos x="T2" y="T3"/>
              </a:cxn>
              <a:cxn ang="T8">
                <a:pos x="T4" y="T5"/>
              </a:cxn>
            </a:cxnLst>
            <a:rect l="T9" t="T10" r="T11" b="T12"/>
            <a:pathLst>
              <a:path w="13605" h="21600" fill="none" extrusionOk="0">
                <a:moveTo>
                  <a:pt x="-1" y="2"/>
                </a:moveTo>
                <a:cubicBezTo>
                  <a:pt x="118" y="0"/>
                  <a:pt x="236" y="-1"/>
                  <a:pt x="355" y="0"/>
                </a:cubicBezTo>
                <a:cubicBezTo>
                  <a:pt x="5153" y="0"/>
                  <a:pt x="9815" y="1597"/>
                  <a:pt x="13605" y="4541"/>
                </a:cubicBezTo>
              </a:path>
              <a:path w="13605" h="21600" stroke="0" extrusionOk="0">
                <a:moveTo>
                  <a:pt x="-1" y="2"/>
                </a:moveTo>
                <a:cubicBezTo>
                  <a:pt x="118" y="0"/>
                  <a:pt x="236" y="-1"/>
                  <a:pt x="355" y="0"/>
                </a:cubicBezTo>
                <a:cubicBezTo>
                  <a:pt x="5153" y="0"/>
                  <a:pt x="9815" y="1597"/>
                  <a:pt x="13605" y="4541"/>
                </a:cubicBezTo>
                <a:lnTo>
                  <a:pt x="355" y="21600"/>
                </a:lnTo>
                <a:close/>
              </a:path>
            </a:pathLst>
          </a:custGeom>
          <a:noFill/>
          <a:ln w="25400"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8" name="Arc 6">
            <a:extLst>
              <a:ext uri="{FF2B5EF4-FFF2-40B4-BE49-F238E27FC236}">
                <a16:creationId xmlns:a16="http://schemas.microsoft.com/office/drawing/2014/main" id="{4BA6E28D-073E-4CED-983A-CFDCFE142867}"/>
              </a:ext>
            </a:extLst>
          </p:cNvPr>
          <p:cNvSpPr>
            <a:spLocks/>
          </p:cNvSpPr>
          <p:nvPr/>
        </p:nvSpPr>
        <p:spPr bwMode="auto">
          <a:xfrm rot="10800000">
            <a:off x="4472979" y="2267511"/>
            <a:ext cx="615950" cy="676275"/>
          </a:xfrm>
          <a:custGeom>
            <a:avLst/>
            <a:gdLst>
              <a:gd name="T0" fmla="*/ 0 w 13305"/>
              <a:gd name="T1" fmla="*/ 3440577 h 20036"/>
              <a:gd name="T2" fmla="*/ 11219595 w 13305"/>
              <a:gd name="T3" fmla="*/ 0 h 20036"/>
              <a:gd name="T4" fmla="*/ 28515178 w 13305"/>
              <a:gd name="T5" fmla="*/ 22826306 h 20036"/>
              <a:gd name="T6" fmla="*/ 0 60000 65536"/>
              <a:gd name="T7" fmla="*/ 0 60000 65536"/>
              <a:gd name="T8" fmla="*/ 0 60000 65536"/>
              <a:gd name="T9" fmla="*/ 0 w 13305"/>
              <a:gd name="T10" fmla="*/ 0 h 20036"/>
              <a:gd name="T11" fmla="*/ 13305 w 13305"/>
              <a:gd name="T12" fmla="*/ 20036 h 20036"/>
            </a:gdLst>
            <a:ahLst/>
            <a:cxnLst>
              <a:cxn ang="T6">
                <a:pos x="T0" y="T1"/>
              </a:cxn>
              <a:cxn ang="T7">
                <a:pos x="T2" y="T3"/>
              </a:cxn>
              <a:cxn ang="T8">
                <a:pos x="T4" y="T5"/>
              </a:cxn>
            </a:cxnLst>
            <a:rect l="T9" t="T10" r="T11" b="T12"/>
            <a:pathLst>
              <a:path w="13305" h="20036" fill="none" extrusionOk="0">
                <a:moveTo>
                  <a:pt x="0" y="3020"/>
                </a:moveTo>
                <a:cubicBezTo>
                  <a:pt x="1594" y="1773"/>
                  <a:pt x="3357" y="756"/>
                  <a:pt x="5235" y="0"/>
                </a:cubicBezTo>
              </a:path>
              <a:path w="13305" h="20036" stroke="0" extrusionOk="0">
                <a:moveTo>
                  <a:pt x="0" y="3020"/>
                </a:moveTo>
                <a:cubicBezTo>
                  <a:pt x="1594" y="1773"/>
                  <a:pt x="3357" y="756"/>
                  <a:pt x="5235" y="0"/>
                </a:cubicBezTo>
                <a:lnTo>
                  <a:pt x="13305" y="20036"/>
                </a:lnTo>
                <a:close/>
              </a:path>
            </a:pathLst>
          </a:custGeom>
          <a:noFill/>
          <a:ln w="25400"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 name="Arc 7">
            <a:extLst>
              <a:ext uri="{FF2B5EF4-FFF2-40B4-BE49-F238E27FC236}">
                <a16:creationId xmlns:a16="http://schemas.microsoft.com/office/drawing/2014/main" id="{A2748A55-58CA-450A-80A0-4994C08BF95A}"/>
              </a:ext>
            </a:extLst>
          </p:cNvPr>
          <p:cNvSpPr>
            <a:spLocks/>
          </p:cNvSpPr>
          <p:nvPr/>
        </p:nvSpPr>
        <p:spPr bwMode="auto">
          <a:xfrm rot="10800000">
            <a:off x="6971704" y="2191311"/>
            <a:ext cx="617538" cy="803275"/>
          </a:xfrm>
          <a:custGeom>
            <a:avLst/>
            <a:gdLst>
              <a:gd name="T0" fmla="*/ 0 w 13304"/>
              <a:gd name="T1" fmla="*/ 6338286 h 21600"/>
              <a:gd name="T2" fmla="*/ 28619297 w 13304"/>
              <a:gd name="T3" fmla="*/ 0 h 21600"/>
              <a:gd name="T4" fmla="*/ 28664554 w 13304"/>
              <a:gd name="T5" fmla="*/ 29872717 h 21600"/>
              <a:gd name="T6" fmla="*/ 0 60000 65536"/>
              <a:gd name="T7" fmla="*/ 0 60000 65536"/>
              <a:gd name="T8" fmla="*/ 0 60000 65536"/>
              <a:gd name="T9" fmla="*/ 0 w 13304"/>
              <a:gd name="T10" fmla="*/ 0 h 21600"/>
              <a:gd name="T11" fmla="*/ 13304 w 13304"/>
              <a:gd name="T12" fmla="*/ 21600 h 21600"/>
            </a:gdLst>
            <a:ahLst/>
            <a:cxnLst>
              <a:cxn ang="T6">
                <a:pos x="T0" y="T1"/>
              </a:cxn>
              <a:cxn ang="T7">
                <a:pos x="T2" y="T3"/>
              </a:cxn>
              <a:cxn ang="T8">
                <a:pos x="T4" y="T5"/>
              </a:cxn>
            </a:cxnLst>
            <a:rect l="T9" t="T10" r="T11" b="T12"/>
            <a:pathLst>
              <a:path w="13304" h="21600" fill="none" extrusionOk="0">
                <a:moveTo>
                  <a:pt x="0" y="4583"/>
                </a:moveTo>
                <a:cubicBezTo>
                  <a:pt x="3793" y="1617"/>
                  <a:pt x="8468" y="4"/>
                  <a:pt x="13283" y="0"/>
                </a:cubicBezTo>
              </a:path>
              <a:path w="13304" h="21600" stroke="0" extrusionOk="0">
                <a:moveTo>
                  <a:pt x="0" y="4583"/>
                </a:moveTo>
                <a:cubicBezTo>
                  <a:pt x="3793" y="1617"/>
                  <a:pt x="8468" y="4"/>
                  <a:pt x="13283" y="0"/>
                </a:cubicBezTo>
                <a:lnTo>
                  <a:pt x="13304" y="21600"/>
                </a:lnTo>
                <a:close/>
              </a:path>
            </a:pathLst>
          </a:custGeom>
          <a:noFill/>
          <a:ln w="25400"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20" name="Group 158">
            <a:extLst>
              <a:ext uri="{FF2B5EF4-FFF2-40B4-BE49-F238E27FC236}">
                <a16:creationId xmlns:a16="http://schemas.microsoft.com/office/drawing/2014/main" id="{E87020DA-B14B-41F8-B433-113060265A52}"/>
              </a:ext>
            </a:extLst>
          </p:cNvPr>
          <p:cNvGrpSpPr>
            <a:grpSpLocks/>
          </p:cNvGrpSpPr>
          <p:nvPr/>
        </p:nvGrpSpPr>
        <p:grpSpPr bwMode="auto">
          <a:xfrm>
            <a:off x="3990379" y="2646924"/>
            <a:ext cx="4614863" cy="1825625"/>
            <a:chOff x="2832" y="2591"/>
            <a:chExt cx="2907" cy="1150"/>
          </a:xfrm>
        </p:grpSpPr>
        <p:sp>
          <p:nvSpPr>
            <p:cNvPr id="221" name="Line 159">
              <a:extLst>
                <a:ext uri="{FF2B5EF4-FFF2-40B4-BE49-F238E27FC236}">
                  <a16:creationId xmlns:a16="http://schemas.microsoft.com/office/drawing/2014/main" id="{016A00A1-8AC0-4E2A-8588-89759F71AF1D}"/>
                </a:ext>
              </a:extLst>
            </p:cNvPr>
            <p:cNvSpPr>
              <a:spLocks noChangeShapeType="1"/>
            </p:cNvSpPr>
            <p:nvPr/>
          </p:nvSpPr>
          <p:spPr bwMode="auto">
            <a:xfrm flipV="1">
              <a:off x="3657" y="2615"/>
              <a:ext cx="0" cy="837"/>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2" name="Line 160">
              <a:extLst>
                <a:ext uri="{FF2B5EF4-FFF2-40B4-BE49-F238E27FC236}">
                  <a16:creationId xmlns:a16="http://schemas.microsoft.com/office/drawing/2014/main" id="{60578A90-EF37-4A7C-A185-44949F419FD5}"/>
                </a:ext>
              </a:extLst>
            </p:cNvPr>
            <p:cNvSpPr>
              <a:spLocks noChangeShapeType="1"/>
            </p:cNvSpPr>
            <p:nvPr/>
          </p:nvSpPr>
          <p:spPr bwMode="auto">
            <a:xfrm flipH="1" flipV="1">
              <a:off x="3921" y="2615"/>
              <a:ext cx="1" cy="837"/>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 name="Line 161">
              <a:extLst>
                <a:ext uri="{FF2B5EF4-FFF2-40B4-BE49-F238E27FC236}">
                  <a16:creationId xmlns:a16="http://schemas.microsoft.com/office/drawing/2014/main" id="{DD5226FF-5310-4DE6-B8AA-CC7D833048DE}"/>
                </a:ext>
              </a:extLst>
            </p:cNvPr>
            <p:cNvSpPr>
              <a:spLocks noChangeShapeType="1"/>
            </p:cNvSpPr>
            <p:nvPr/>
          </p:nvSpPr>
          <p:spPr bwMode="auto">
            <a:xfrm flipH="1" flipV="1">
              <a:off x="4180" y="2615"/>
              <a:ext cx="7" cy="837"/>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4" name="Line 162">
              <a:extLst>
                <a:ext uri="{FF2B5EF4-FFF2-40B4-BE49-F238E27FC236}">
                  <a16:creationId xmlns:a16="http://schemas.microsoft.com/office/drawing/2014/main" id="{87B000BB-DE9F-4A55-9D47-7106BEDD200E}"/>
                </a:ext>
              </a:extLst>
            </p:cNvPr>
            <p:cNvSpPr>
              <a:spLocks noChangeShapeType="1"/>
            </p:cNvSpPr>
            <p:nvPr/>
          </p:nvSpPr>
          <p:spPr bwMode="auto">
            <a:xfrm flipH="1" flipV="1">
              <a:off x="4452" y="2615"/>
              <a:ext cx="0" cy="837"/>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 name="Line 163">
              <a:extLst>
                <a:ext uri="{FF2B5EF4-FFF2-40B4-BE49-F238E27FC236}">
                  <a16:creationId xmlns:a16="http://schemas.microsoft.com/office/drawing/2014/main" id="{B2F5557C-5A14-499E-BF06-B7F9A55E9E9B}"/>
                </a:ext>
              </a:extLst>
            </p:cNvPr>
            <p:cNvSpPr>
              <a:spLocks noChangeShapeType="1"/>
            </p:cNvSpPr>
            <p:nvPr/>
          </p:nvSpPr>
          <p:spPr bwMode="auto">
            <a:xfrm flipV="1">
              <a:off x="4953" y="2615"/>
              <a:ext cx="0" cy="83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 name="Line 164">
              <a:extLst>
                <a:ext uri="{FF2B5EF4-FFF2-40B4-BE49-F238E27FC236}">
                  <a16:creationId xmlns:a16="http://schemas.microsoft.com/office/drawing/2014/main" id="{B8A4EE8A-1311-4E7C-A32C-3C37E896517D}"/>
                </a:ext>
              </a:extLst>
            </p:cNvPr>
            <p:cNvSpPr>
              <a:spLocks noChangeShapeType="1"/>
            </p:cNvSpPr>
            <p:nvPr/>
          </p:nvSpPr>
          <p:spPr bwMode="auto">
            <a:xfrm flipV="1">
              <a:off x="4688" y="2615"/>
              <a:ext cx="0" cy="837"/>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 name="Line 165">
              <a:extLst>
                <a:ext uri="{FF2B5EF4-FFF2-40B4-BE49-F238E27FC236}">
                  <a16:creationId xmlns:a16="http://schemas.microsoft.com/office/drawing/2014/main" id="{B414FFB8-8A7B-4F93-8EF4-2CC4126A86D8}"/>
                </a:ext>
              </a:extLst>
            </p:cNvPr>
            <p:cNvSpPr>
              <a:spLocks noChangeShapeType="1"/>
            </p:cNvSpPr>
            <p:nvPr/>
          </p:nvSpPr>
          <p:spPr bwMode="auto">
            <a:xfrm flipH="1" flipV="1">
              <a:off x="5218" y="2615"/>
              <a:ext cx="0" cy="837"/>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8" name="Line 166">
              <a:extLst>
                <a:ext uri="{FF2B5EF4-FFF2-40B4-BE49-F238E27FC236}">
                  <a16:creationId xmlns:a16="http://schemas.microsoft.com/office/drawing/2014/main" id="{7D29D9B4-858C-49C3-B27C-CF24DDB39EDA}"/>
                </a:ext>
              </a:extLst>
            </p:cNvPr>
            <p:cNvSpPr>
              <a:spLocks noChangeShapeType="1"/>
            </p:cNvSpPr>
            <p:nvPr/>
          </p:nvSpPr>
          <p:spPr bwMode="auto">
            <a:xfrm flipH="1" flipV="1">
              <a:off x="5483" y="2615"/>
              <a:ext cx="0" cy="837"/>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 name="Rectangle 167">
              <a:extLst>
                <a:ext uri="{FF2B5EF4-FFF2-40B4-BE49-F238E27FC236}">
                  <a16:creationId xmlns:a16="http://schemas.microsoft.com/office/drawing/2014/main" id="{A34CAA85-8068-4A7B-BB0B-37C40A624D56}"/>
                </a:ext>
              </a:extLst>
            </p:cNvPr>
            <p:cNvSpPr>
              <a:spLocks noChangeArrowheads="1"/>
            </p:cNvSpPr>
            <p:nvPr/>
          </p:nvSpPr>
          <p:spPr bwMode="auto">
            <a:xfrm>
              <a:off x="3840" y="3552"/>
              <a:ext cx="115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zh-CN" altLang="en-US" sz="1200" b="0" i="1" dirty="0">
                  <a:ea typeface="宋体" panose="02010600030101010101" pitchFamily="2" charset="-122"/>
                </a:rPr>
                <a:t>电机电气角度</a:t>
              </a:r>
              <a:endParaRPr lang="en-US" altLang="zh-CN" sz="1200" b="0" i="1" dirty="0">
                <a:ea typeface="宋体" panose="02010600030101010101" pitchFamily="2" charset="-122"/>
              </a:endParaRPr>
            </a:p>
          </p:txBody>
        </p:sp>
        <p:sp>
          <p:nvSpPr>
            <p:cNvPr id="230" name="Rectangle 168">
              <a:extLst>
                <a:ext uri="{FF2B5EF4-FFF2-40B4-BE49-F238E27FC236}">
                  <a16:creationId xmlns:a16="http://schemas.microsoft.com/office/drawing/2014/main" id="{BFD306E0-F452-4543-867B-41C4CD957D14}"/>
                </a:ext>
              </a:extLst>
            </p:cNvPr>
            <p:cNvSpPr>
              <a:spLocks noChangeArrowheads="1"/>
            </p:cNvSpPr>
            <p:nvPr/>
          </p:nvSpPr>
          <p:spPr bwMode="auto">
            <a:xfrm>
              <a:off x="3243" y="3451"/>
              <a:ext cx="32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en-US" altLang="zh-CN" sz="1200" b="0" i="1">
                  <a:ea typeface="宋体" panose="02010600030101010101" pitchFamily="2" charset="-122"/>
                </a:rPr>
                <a:t>0</a:t>
              </a:r>
              <a:r>
                <a:rPr lang="en-US" altLang="zh-CN" sz="1200" b="0">
                  <a:ea typeface="宋体" panose="02010600030101010101" pitchFamily="2" charset="-122"/>
                </a:rPr>
                <a:t>°</a:t>
              </a:r>
            </a:p>
          </p:txBody>
        </p:sp>
        <p:sp>
          <p:nvSpPr>
            <p:cNvPr id="231" name="Rectangle 169">
              <a:extLst>
                <a:ext uri="{FF2B5EF4-FFF2-40B4-BE49-F238E27FC236}">
                  <a16:creationId xmlns:a16="http://schemas.microsoft.com/office/drawing/2014/main" id="{EAC9D9D5-8525-44F7-865D-B30184514E7E}"/>
                </a:ext>
              </a:extLst>
            </p:cNvPr>
            <p:cNvSpPr>
              <a:spLocks noChangeArrowheads="1"/>
            </p:cNvSpPr>
            <p:nvPr/>
          </p:nvSpPr>
          <p:spPr bwMode="auto">
            <a:xfrm>
              <a:off x="3539" y="3451"/>
              <a:ext cx="29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en-US" altLang="zh-CN" sz="1200" b="0" i="1">
                  <a:ea typeface="宋体" panose="02010600030101010101" pitchFamily="2" charset="-122"/>
                </a:rPr>
                <a:t>60</a:t>
              </a:r>
              <a:r>
                <a:rPr lang="en-US" altLang="zh-CN" sz="1200" b="0">
                  <a:ea typeface="宋体" panose="02010600030101010101" pitchFamily="2" charset="-122"/>
                </a:rPr>
                <a:t>°</a:t>
              </a:r>
            </a:p>
          </p:txBody>
        </p:sp>
        <p:sp>
          <p:nvSpPr>
            <p:cNvPr id="232" name="Rectangle 170">
              <a:extLst>
                <a:ext uri="{FF2B5EF4-FFF2-40B4-BE49-F238E27FC236}">
                  <a16:creationId xmlns:a16="http://schemas.microsoft.com/office/drawing/2014/main" id="{4916873E-8656-48D3-85CC-0A642B9F0BAA}"/>
                </a:ext>
              </a:extLst>
            </p:cNvPr>
            <p:cNvSpPr>
              <a:spLocks noChangeArrowheads="1"/>
            </p:cNvSpPr>
            <p:nvPr/>
          </p:nvSpPr>
          <p:spPr bwMode="auto">
            <a:xfrm>
              <a:off x="3773" y="3451"/>
              <a:ext cx="3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en-US" altLang="zh-CN" sz="1200" b="0" i="1">
                  <a:ea typeface="宋体" panose="02010600030101010101" pitchFamily="2" charset="-122"/>
                </a:rPr>
                <a:t>120</a:t>
              </a:r>
              <a:r>
                <a:rPr lang="en-US" altLang="zh-CN" sz="1200" b="0">
                  <a:ea typeface="宋体" panose="02010600030101010101" pitchFamily="2" charset="-122"/>
                </a:rPr>
                <a:t>°</a:t>
              </a:r>
            </a:p>
          </p:txBody>
        </p:sp>
        <p:sp>
          <p:nvSpPr>
            <p:cNvPr id="233" name="Rectangle 171">
              <a:extLst>
                <a:ext uri="{FF2B5EF4-FFF2-40B4-BE49-F238E27FC236}">
                  <a16:creationId xmlns:a16="http://schemas.microsoft.com/office/drawing/2014/main" id="{454E2EA9-AE9B-4DF1-B7B0-B5808FF6D544}"/>
                </a:ext>
              </a:extLst>
            </p:cNvPr>
            <p:cNvSpPr>
              <a:spLocks noChangeArrowheads="1"/>
            </p:cNvSpPr>
            <p:nvPr/>
          </p:nvSpPr>
          <p:spPr bwMode="auto">
            <a:xfrm>
              <a:off x="4068" y="3451"/>
              <a:ext cx="28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en-US" altLang="zh-CN" sz="1200" b="0" i="1">
                  <a:ea typeface="宋体" panose="02010600030101010101" pitchFamily="2" charset="-122"/>
                </a:rPr>
                <a:t>180</a:t>
              </a:r>
              <a:endParaRPr lang="en-US" altLang="zh-CN" sz="1200" b="0">
                <a:ea typeface="宋体" panose="02010600030101010101" pitchFamily="2" charset="-122"/>
              </a:endParaRPr>
            </a:p>
          </p:txBody>
        </p:sp>
        <p:sp>
          <p:nvSpPr>
            <p:cNvPr id="234" name="Rectangle 172">
              <a:extLst>
                <a:ext uri="{FF2B5EF4-FFF2-40B4-BE49-F238E27FC236}">
                  <a16:creationId xmlns:a16="http://schemas.microsoft.com/office/drawing/2014/main" id="{CB899F97-66B7-4D61-9F54-7E89766DA0A3}"/>
                </a:ext>
              </a:extLst>
            </p:cNvPr>
            <p:cNvSpPr>
              <a:spLocks noChangeArrowheads="1"/>
            </p:cNvSpPr>
            <p:nvPr/>
          </p:nvSpPr>
          <p:spPr bwMode="auto">
            <a:xfrm>
              <a:off x="4304" y="3453"/>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en-US" altLang="zh-CN" sz="1200" b="0" i="1">
                  <a:ea typeface="宋体" panose="02010600030101010101" pitchFamily="2" charset="-122"/>
                </a:rPr>
                <a:t>240</a:t>
              </a:r>
              <a:r>
                <a:rPr lang="en-US" altLang="zh-CN" sz="1200" b="0">
                  <a:ea typeface="宋体" panose="02010600030101010101" pitchFamily="2" charset="-122"/>
                </a:rPr>
                <a:t>°</a:t>
              </a:r>
            </a:p>
          </p:txBody>
        </p:sp>
        <p:sp>
          <p:nvSpPr>
            <p:cNvPr id="235" name="Rectangle 173">
              <a:extLst>
                <a:ext uri="{FF2B5EF4-FFF2-40B4-BE49-F238E27FC236}">
                  <a16:creationId xmlns:a16="http://schemas.microsoft.com/office/drawing/2014/main" id="{4906D53E-08B2-436B-9F39-FABC970C626A}"/>
                </a:ext>
              </a:extLst>
            </p:cNvPr>
            <p:cNvSpPr>
              <a:spLocks noChangeArrowheads="1"/>
            </p:cNvSpPr>
            <p:nvPr/>
          </p:nvSpPr>
          <p:spPr bwMode="auto">
            <a:xfrm>
              <a:off x="4542" y="3453"/>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en-US" altLang="zh-CN" sz="1200" b="0" i="1">
                  <a:ea typeface="宋体" panose="02010600030101010101" pitchFamily="2" charset="-122"/>
                </a:rPr>
                <a:t>300</a:t>
              </a:r>
              <a:r>
                <a:rPr lang="en-US" altLang="zh-CN" sz="1200" b="0">
                  <a:ea typeface="宋体" panose="02010600030101010101" pitchFamily="2" charset="-122"/>
                </a:rPr>
                <a:t>°</a:t>
              </a:r>
            </a:p>
          </p:txBody>
        </p:sp>
        <p:sp>
          <p:nvSpPr>
            <p:cNvPr id="236" name="Rectangle 174">
              <a:extLst>
                <a:ext uri="{FF2B5EF4-FFF2-40B4-BE49-F238E27FC236}">
                  <a16:creationId xmlns:a16="http://schemas.microsoft.com/office/drawing/2014/main" id="{E500AFF1-7B6C-47D6-B149-2B6B12D66BFE}"/>
                </a:ext>
              </a:extLst>
            </p:cNvPr>
            <p:cNvSpPr>
              <a:spLocks noChangeArrowheads="1"/>
            </p:cNvSpPr>
            <p:nvPr/>
          </p:nvSpPr>
          <p:spPr bwMode="auto">
            <a:xfrm>
              <a:off x="4807" y="3453"/>
              <a:ext cx="32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en-US" altLang="zh-CN" sz="1200" b="0" i="1">
                  <a:ea typeface="宋体" panose="02010600030101010101" pitchFamily="2" charset="-122"/>
                </a:rPr>
                <a:t>0</a:t>
              </a:r>
              <a:r>
                <a:rPr lang="en-US" altLang="zh-CN" sz="1200" b="0">
                  <a:ea typeface="宋体" panose="02010600030101010101" pitchFamily="2" charset="-122"/>
                </a:rPr>
                <a:t>°</a:t>
              </a:r>
            </a:p>
          </p:txBody>
        </p:sp>
        <p:sp>
          <p:nvSpPr>
            <p:cNvPr id="237" name="Rectangle 175">
              <a:extLst>
                <a:ext uri="{FF2B5EF4-FFF2-40B4-BE49-F238E27FC236}">
                  <a16:creationId xmlns:a16="http://schemas.microsoft.com/office/drawing/2014/main" id="{F9FDCDBF-9ECF-4976-A5B3-43A40729619E}"/>
                </a:ext>
              </a:extLst>
            </p:cNvPr>
            <p:cNvSpPr>
              <a:spLocks noChangeArrowheads="1"/>
            </p:cNvSpPr>
            <p:nvPr/>
          </p:nvSpPr>
          <p:spPr bwMode="auto">
            <a:xfrm>
              <a:off x="5071" y="3453"/>
              <a:ext cx="29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en-US" altLang="zh-CN" sz="1200" b="0" i="1">
                  <a:ea typeface="宋体" panose="02010600030101010101" pitchFamily="2" charset="-122"/>
                </a:rPr>
                <a:t>60</a:t>
              </a:r>
              <a:r>
                <a:rPr lang="en-US" altLang="zh-CN" sz="1200" b="0">
                  <a:ea typeface="宋体" panose="02010600030101010101" pitchFamily="2" charset="-122"/>
                </a:rPr>
                <a:t>°</a:t>
              </a:r>
            </a:p>
          </p:txBody>
        </p:sp>
        <p:sp>
          <p:nvSpPr>
            <p:cNvPr id="238" name="Rectangle 176">
              <a:extLst>
                <a:ext uri="{FF2B5EF4-FFF2-40B4-BE49-F238E27FC236}">
                  <a16:creationId xmlns:a16="http://schemas.microsoft.com/office/drawing/2014/main" id="{2FCB119C-EFA7-43A6-A73B-16A82EC27E8C}"/>
                </a:ext>
              </a:extLst>
            </p:cNvPr>
            <p:cNvSpPr>
              <a:spLocks noChangeArrowheads="1"/>
            </p:cNvSpPr>
            <p:nvPr/>
          </p:nvSpPr>
          <p:spPr bwMode="auto">
            <a:xfrm>
              <a:off x="5336" y="3453"/>
              <a:ext cx="3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en-US" altLang="zh-CN" sz="1200" b="0" i="1">
                  <a:ea typeface="宋体" panose="02010600030101010101" pitchFamily="2" charset="-122"/>
                </a:rPr>
                <a:t>120</a:t>
              </a:r>
              <a:r>
                <a:rPr lang="en-US" altLang="zh-CN" sz="1200" b="0">
                  <a:ea typeface="宋体" panose="02010600030101010101" pitchFamily="2" charset="-122"/>
                </a:rPr>
                <a:t>°</a:t>
              </a:r>
            </a:p>
          </p:txBody>
        </p:sp>
        <p:sp>
          <p:nvSpPr>
            <p:cNvPr id="239" name="Arc 177">
              <a:extLst>
                <a:ext uri="{FF2B5EF4-FFF2-40B4-BE49-F238E27FC236}">
                  <a16:creationId xmlns:a16="http://schemas.microsoft.com/office/drawing/2014/main" id="{2FA7BD3E-4CF9-4EBF-A9BC-ECC4C46D51B8}"/>
                </a:ext>
              </a:extLst>
            </p:cNvPr>
            <p:cNvSpPr>
              <a:spLocks/>
            </p:cNvSpPr>
            <p:nvPr/>
          </p:nvSpPr>
          <p:spPr bwMode="auto">
            <a:xfrm>
              <a:off x="4069" y="3189"/>
              <a:ext cx="370" cy="454"/>
            </a:xfrm>
            <a:custGeom>
              <a:avLst/>
              <a:gdLst>
                <a:gd name="T0" fmla="*/ 0 w 13589"/>
                <a:gd name="T1" fmla="*/ 2 h 21600"/>
                <a:gd name="T2" fmla="*/ 10 w 13589"/>
                <a:gd name="T3" fmla="*/ 0 h 21600"/>
                <a:gd name="T4" fmla="*/ 10 w 13589"/>
                <a:gd name="T5" fmla="*/ 10 h 21600"/>
                <a:gd name="T6" fmla="*/ 0 60000 65536"/>
                <a:gd name="T7" fmla="*/ 0 60000 65536"/>
                <a:gd name="T8" fmla="*/ 0 60000 65536"/>
                <a:gd name="T9" fmla="*/ 0 w 13589"/>
                <a:gd name="T10" fmla="*/ 0 h 21600"/>
                <a:gd name="T11" fmla="*/ 13589 w 13589"/>
                <a:gd name="T12" fmla="*/ 21600 h 21600"/>
              </a:gdLst>
              <a:ahLst/>
              <a:cxnLst>
                <a:cxn ang="T6">
                  <a:pos x="T0" y="T1"/>
                </a:cxn>
                <a:cxn ang="T7">
                  <a:pos x="T2" y="T3"/>
                </a:cxn>
                <a:cxn ang="T8">
                  <a:pos x="T4" y="T5"/>
                </a:cxn>
              </a:cxnLst>
              <a:rect l="T9" t="T10" r="T11" b="T12"/>
              <a:pathLst>
                <a:path w="13589" h="21600" fill="none" extrusionOk="0">
                  <a:moveTo>
                    <a:pt x="-1" y="4561"/>
                  </a:moveTo>
                  <a:cubicBezTo>
                    <a:pt x="3793" y="1605"/>
                    <a:pt x="8466" y="-1"/>
                    <a:pt x="13276" y="0"/>
                  </a:cubicBezTo>
                  <a:cubicBezTo>
                    <a:pt x="13380" y="0"/>
                    <a:pt x="13484" y="0"/>
                    <a:pt x="13588" y="2"/>
                  </a:cubicBezTo>
                </a:path>
                <a:path w="13589" h="21600" stroke="0" extrusionOk="0">
                  <a:moveTo>
                    <a:pt x="-1" y="4561"/>
                  </a:moveTo>
                  <a:cubicBezTo>
                    <a:pt x="3793" y="1605"/>
                    <a:pt x="8466" y="-1"/>
                    <a:pt x="13276" y="0"/>
                  </a:cubicBezTo>
                  <a:cubicBezTo>
                    <a:pt x="13380" y="0"/>
                    <a:pt x="13484" y="0"/>
                    <a:pt x="13588" y="2"/>
                  </a:cubicBezTo>
                  <a:lnTo>
                    <a:pt x="13276" y="21600"/>
                  </a:lnTo>
                  <a:close/>
                </a:path>
              </a:pathLst>
            </a:custGeom>
            <a:noFill/>
            <a:ln w="25400" cap="rnd">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0" name="Arc 178">
              <a:extLst>
                <a:ext uri="{FF2B5EF4-FFF2-40B4-BE49-F238E27FC236}">
                  <a16:creationId xmlns:a16="http://schemas.microsoft.com/office/drawing/2014/main" id="{6AB9760D-EFD2-41BA-A068-F1DD4113E24B}"/>
                </a:ext>
              </a:extLst>
            </p:cNvPr>
            <p:cNvSpPr>
              <a:spLocks/>
            </p:cNvSpPr>
            <p:nvPr/>
          </p:nvSpPr>
          <p:spPr bwMode="auto">
            <a:xfrm>
              <a:off x="4445" y="3189"/>
              <a:ext cx="390" cy="478"/>
            </a:xfrm>
            <a:custGeom>
              <a:avLst/>
              <a:gdLst>
                <a:gd name="T0" fmla="*/ 0 w 13312"/>
                <a:gd name="T1" fmla="*/ 0 h 21600"/>
                <a:gd name="T2" fmla="*/ 11 w 13312"/>
                <a:gd name="T3" fmla="*/ 2 h 21600"/>
                <a:gd name="T4" fmla="*/ 0 w 13312"/>
                <a:gd name="T5" fmla="*/ 11 h 21600"/>
                <a:gd name="T6" fmla="*/ 0 60000 65536"/>
                <a:gd name="T7" fmla="*/ 0 60000 65536"/>
                <a:gd name="T8" fmla="*/ 0 60000 65536"/>
                <a:gd name="T9" fmla="*/ 0 w 13312"/>
                <a:gd name="T10" fmla="*/ 0 h 21600"/>
                <a:gd name="T11" fmla="*/ 13312 w 13312"/>
                <a:gd name="T12" fmla="*/ 21600 h 21600"/>
              </a:gdLst>
              <a:ahLst/>
              <a:cxnLst>
                <a:cxn ang="T6">
                  <a:pos x="T0" y="T1"/>
                </a:cxn>
                <a:cxn ang="T7">
                  <a:pos x="T2" y="T3"/>
                </a:cxn>
                <a:cxn ang="T8">
                  <a:pos x="T4" y="T5"/>
                </a:cxn>
              </a:cxnLst>
              <a:rect l="T9" t="T10" r="T11" b="T12"/>
              <a:pathLst>
                <a:path w="13312" h="21600" fill="none" extrusionOk="0">
                  <a:moveTo>
                    <a:pt x="0" y="0"/>
                  </a:moveTo>
                  <a:cubicBezTo>
                    <a:pt x="7" y="0"/>
                    <a:pt x="14" y="-1"/>
                    <a:pt x="21" y="0"/>
                  </a:cubicBezTo>
                  <a:cubicBezTo>
                    <a:pt x="4837" y="0"/>
                    <a:pt x="9515" y="1609"/>
                    <a:pt x="13311" y="4573"/>
                  </a:cubicBezTo>
                </a:path>
                <a:path w="13312" h="21600" stroke="0" extrusionOk="0">
                  <a:moveTo>
                    <a:pt x="0" y="0"/>
                  </a:moveTo>
                  <a:cubicBezTo>
                    <a:pt x="7" y="0"/>
                    <a:pt x="14" y="-1"/>
                    <a:pt x="21" y="0"/>
                  </a:cubicBezTo>
                  <a:cubicBezTo>
                    <a:pt x="4837" y="0"/>
                    <a:pt x="9515" y="1609"/>
                    <a:pt x="13311" y="4573"/>
                  </a:cubicBezTo>
                  <a:lnTo>
                    <a:pt x="21" y="21600"/>
                  </a:lnTo>
                  <a:close/>
                </a:path>
              </a:pathLst>
            </a:custGeom>
            <a:noFill/>
            <a:ln w="25400" cap="rnd">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1" name="Line 179">
              <a:extLst>
                <a:ext uri="{FF2B5EF4-FFF2-40B4-BE49-F238E27FC236}">
                  <a16:creationId xmlns:a16="http://schemas.microsoft.com/office/drawing/2014/main" id="{47BCE1BB-DF99-4FCA-8102-F557DFD1A8C4}"/>
                </a:ext>
              </a:extLst>
            </p:cNvPr>
            <p:cNvSpPr>
              <a:spLocks noChangeShapeType="1"/>
            </p:cNvSpPr>
            <p:nvPr/>
          </p:nvSpPr>
          <p:spPr bwMode="auto">
            <a:xfrm>
              <a:off x="3333" y="2710"/>
              <a:ext cx="2303"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2" name="Line 180">
              <a:extLst>
                <a:ext uri="{FF2B5EF4-FFF2-40B4-BE49-F238E27FC236}">
                  <a16:creationId xmlns:a16="http://schemas.microsoft.com/office/drawing/2014/main" id="{13C3526B-3376-47C4-985A-289B9906D0D6}"/>
                </a:ext>
              </a:extLst>
            </p:cNvPr>
            <p:cNvSpPr>
              <a:spLocks noChangeShapeType="1"/>
            </p:cNvSpPr>
            <p:nvPr/>
          </p:nvSpPr>
          <p:spPr bwMode="auto">
            <a:xfrm>
              <a:off x="3333" y="2997"/>
              <a:ext cx="2303"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3" name="Line 181">
              <a:extLst>
                <a:ext uri="{FF2B5EF4-FFF2-40B4-BE49-F238E27FC236}">
                  <a16:creationId xmlns:a16="http://schemas.microsoft.com/office/drawing/2014/main" id="{7532D39F-4EED-40F0-A9BE-B98D0626CAEC}"/>
                </a:ext>
              </a:extLst>
            </p:cNvPr>
            <p:cNvSpPr>
              <a:spLocks noChangeShapeType="1"/>
            </p:cNvSpPr>
            <p:nvPr/>
          </p:nvSpPr>
          <p:spPr bwMode="auto">
            <a:xfrm>
              <a:off x="3333" y="3284"/>
              <a:ext cx="2303"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4" name="Line 182">
              <a:extLst>
                <a:ext uri="{FF2B5EF4-FFF2-40B4-BE49-F238E27FC236}">
                  <a16:creationId xmlns:a16="http://schemas.microsoft.com/office/drawing/2014/main" id="{13C6D532-3C7A-49C9-8E02-65EA976C388F}"/>
                </a:ext>
              </a:extLst>
            </p:cNvPr>
            <p:cNvSpPr>
              <a:spLocks noChangeShapeType="1"/>
            </p:cNvSpPr>
            <p:nvPr/>
          </p:nvSpPr>
          <p:spPr bwMode="auto">
            <a:xfrm flipV="1">
              <a:off x="3403" y="3165"/>
              <a:ext cx="0" cy="239"/>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 name="Line 183">
              <a:extLst>
                <a:ext uri="{FF2B5EF4-FFF2-40B4-BE49-F238E27FC236}">
                  <a16:creationId xmlns:a16="http://schemas.microsoft.com/office/drawing/2014/main" id="{A223529B-3F9B-4496-B585-E07C4EC4F5E0}"/>
                </a:ext>
              </a:extLst>
            </p:cNvPr>
            <p:cNvSpPr>
              <a:spLocks noChangeShapeType="1"/>
            </p:cNvSpPr>
            <p:nvPr/>
          </p:nvSpPr>
          <p:spPr bwMode="auto">
            <a:xfrm flipV="1">
              <a:off x="3403" y="2878"/>
              <a:ext cx="0" cy="239"/>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 name="Line 184">
              <a:extLst>
                <a:ext uri="{FF2B5EF4-FFF2-40B4-BE49-F238E27FC236}">
                  <a16:creationId xmlns:a16="http://schemas.microsoft.com/office/drawing/2014/main" id="{DEAA2D20-8D08-4588-A2BD-86E13FC7543B}"/>
                </a:ext>
              </a:extLst>
            </p:cNvPr>
            <p:cNvSpPr>
              <a:spLocks noChangeShapeType="1"/>
            </p:cNvSpPr>
            <p:nvPr/>
          </p:nvSpPr>
          <p:spPr bwMode="auto">
            <a:xfrm flipV="1">
              <a:off x="3403" y="2591"/>
              <a:ext cx="0" cy="239"/>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7" name="Line 185">
              <a:extLst>
                <a:ext uri="{FF2B5EF4-FFF2-40B4-BE49-F238E27FC236}">
                  <a16:creationId xmlns:a16="http://schemas.microsoft.com/office/drawing/2014/main" id="{9E3719E6-B534-4D28-AAAF-590309E83EDE}"/>
                </a:ext>
              </a:extLst>
            </p:cNvPr>
            <p:cNvSpPr>
              <a:spLocks noChangeShapeType="1"/>
            </p:cNvSpPr>
            <p:nvPr/>
          </p:nvSpPr>
          <p:spPr bwMode="auto">
            <a:xfrm>
              <a:off x="3415" y="3390"/>
              <a:ext cx="2123"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 name="Line 186">
              <a:extLst>
                <a:ext uri="{FF2B5EF4-FFF2-40B4-BE49-F238E27FC236}">
                  <a16:creationId xmlns:a16="http://schemas.microsoft.com/office/drawing/2014/main" id="{281718C0-B2C7-4FEA-A4F9-B6032B320C8D}"/>
                </a:ext>
              </a:extLst>
            </p:cNvPr>
            <p:cNvSpPr>
              <a:spLocks noChangeShapeType="1"/>
            </p:cNvSpPr>
            <p:nvPr/>
          </p:nvSpPr>
          <p:spPr bwMode="auto">
            <a:xfrm>
              <a:off x="3403" y="3189"/>
              <a:ext cx="2122"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 name="Line 187">
              <a:extLst>
                <a:ext uri="{FF2B5EF4-FFF2-40B4-BE49-F238E27FC236}">
                  <a16:creationId xmlns:a16="http://schemas.microsoft.com/office/drawing/2014/main" id="{5493783C-06D7-4B71-A629-CC7444AE1E90}"/>
                </a:ext>
              </a:extLst>
            </p:cNvPr>
            <p:cNvSpPr>
              <a:spLocks noChangeShapeType="1"/>
            </p:cNvSpPr>
            <p:nvPr/>
          </p:nvSpPr>
          <p:spPr bwMode="auto">
            <a:xfrm>
              <a:off x="3403" y="3093"/>
              <a:ext cx="2122"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 name="Line 188">
              <a:extLst>
                <a:ext uri="{FF2B5EF4-FFF2-40B4-BE49-F238E27FC236}">
                  <a16:creationId xmlns:a16="http://schemas.microsoft.com/office/drawing/2014/main" id="{ED533C87-FA6B-468C-A60D-11B81CB666B9}"/>
                </a:ext>
              </a:extLst>
            </p:cNvPr>
            <p:cNvSpPr>
              <a:spLocks noChangeShapeType="1"/>
            </p:cNvSpPr>
            <p:nvPr/>
          </p:nvSpPr>
          <p:spPr bwMode="auto">
            <a:xfrm>
              <a:off x="3403" y="2902"/>
              <a:ext cx="2122"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189">
              <a:extLst>
                <a:ext uri="{FF2B5EF4-FFF2-40B4-BE49-F238E27FC236}">
                  <a16:creationId xmlns:a16="http://schemas.microsoft.com/office/drawing/2014/main" id="{5C3FC833-ACA0-4DC8-8043-165E14D754C4}"/>
                </a:ext>
              </a:extLst>
            </p:cNvPr>
            <p:cNvSpPr>
              <a:spLocks noChangeShapeType="1"/>
            </p:cNvSpPr>
            <p:nvPr/>
          </p:nvSpPr>
          <p:spPr bwMode="auto">
            <a:xfrm>
              <a:off x="3403" y="2806"/>
              <a:ext cx="2122"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 name="Line 190">
              <a:extLst>
                <a:ext uri="{FF2B5EF4-FFF2-40B4-BE49-F238E27FC236}">
                  <a16:creationId xmlns:a16="http://schemas.microsoft.com/office/drawing/2014/main" id="{F126087B-2791-426F-8DF6-50A129A4DC82}"/>
                </a:ext>
              </a:extLst>
            </p:cNvPr>
            <p:cNvSpPr>
              <a:spLocks noChangeShapeType="1"/>
            </p:cNvSpPr>
            <p:nvPr/>
          </p:nvSpPr>
          <p:spPr bwMode="auto">
            <a:xfrm>
              <a:off x="3403" y="2615"/>
              <a:ext cx="2122"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useBgFill="1">
          <p:nvSpPr>
            <p:cNvPr id="253" name="Rectangle 191">
              <a:extLst>
                <a:ext uri="{FF2B5EF4-FFF2-40B4-BE49-F238E27FC236}">
                  <a16:creationId xmlns:a16="http://schemas.microsoft.com/office/drawing/2014/main" id="{2A1CCD4B-9A84-4043-A948-7620137F4DFD}"/>
                </a:ext>
              </a:extLst>
            </p:cNvPr>
            <p:cNvSpPr>
              <a:spLocks noChangeArrowheads="1"/>
            </p:cNvSpPr>
            <p:nvPr/>
          </p:nvSpPr>
          <p:spPr bwMode="auto">
            <a:xfrm>
              <a:off x="3558" y="2847"/>
              <a:ext cx="1993" cy="24"/>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useBgFill="1">
          <p:nvSpPr>
            <p:cNvPr id="254" name="Rectangle 192">
              <a:extLst>
                <a:ext uri="{FF2B5EF4-FFF2-40B4-BE49-F238E27FC236}">
                  <a16:creationId xmlns:a16="http://schemas.microsoft.com/office/drawing/2014/main" id="{5AE54B68-177F-4786-AD26-93FECF8EB8A5}"/>
                </a:ext>
              </a:extLst>
            </p:cNvPr>
            <p:cNvSpPr>
              <a:spLocks noChangeArrowheads="1"/>
            </p:cNvSpPr>
            <p:nvPr/>
          </p:nvSpPr>
          <p:spPr bwMode="auto">
            <a:xfrm>
              <a:off x="3532" y="3134"/>
              <a:ext cx="1993" cy="24"/>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55" name="Rectangle 193">
              <a:extLst>
                <a:ext uri="{FF2B5EF4-FFF2-40B4-BE49-F238E27FC236}">
                  <a16:creationId xmlns:a16="http://schemas.microsoft.com/office/drawing/2014/main" id="{4EFBADBF-351F-4F99-B49D-C2867CD238E6}"/>
                </a:ext>
              </a:extLst>
            </p:cNvPr>
            <p:cNvSpPr>
              <a:spLocks noChangeArrowheads="1"/>
            </p:cNvSpPr>
            <p:nvPr/>
          </p:nvSpPr>
          <p:spPr bwMode="auto">
            <a:xfrm>
              <a:off x="2832" y="2630"/>
              <a:ext cx="51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r">
                <a:spcBef>
                  <a:spcPct val="50000"/>
                </a:spcBef>
              </a:pPr>
              <a:r>
                <a:rPr lang="en-US" altLang="zh-CN" sz="1200" b="0" i="1" dirty="0">
                  <a:ea typeface="宋体" panose="02010600030101010101" pitchFamily="2" charset="-122"/>
                </a:rPr>
                <a:t>A</a:t>
              </a:r>
              <a:r>
                <a:rPr lang="zh-CN" altLang="en-US" sz="1200" b="0" i="1" dirty="0">
                  <a:ea typeface="宋体" panose="02010600030101010101" pitchFamily="2" charset="-122"/>
                </a:rPr>
                <a:t>相电流</a:t>
              </a:r>
              <a:endParaRPr lang="en-US" altLang="zh-CN" sz="1200" b="0" i="1" dirty="0">
                <a:ea typeface="宋体" panose="02010600030101010101" pitchFamily="2" charset="-122"/>
              </a:endParaRPr>
            </a:p>
          </p:txBody>
        </p:sp>
        <p:sp>
          <p:nvSpPr>
            <p:cNvPr id="256" name="Arc 194">
              <a:extLst>
                <a:ext uri="{FF2B5EF4-FFF2-40B4-BE49-F238E27FC236}">
                  <a16:creationId xmlns:a16="http://schemas.microsoft.com/office/drawing/2014/main" id="{5CE666C6-96BA-4522-AC52-91998277FF6B}"/>
                </a:ext>
              </a:extLst>
            </p:cNvPr>
            <p:cNvSpPr>
              <a:spLocks/>
            </p:cNvSpPr>
            <p:nvPr/>
          </p:nvSpPr>
          <p:spPr bwMode="auto">
            <a:xfrm>
              <a:off x="3540" y="2615"/>
              <a:ext cx="383" cy="431"/>
            </a:xfrm>
            <a:custGeom>
              <a:avLst/>
              <a:gdLst>
                <a:gd name="T0" fmla="*/ 0 w 13092"/>
                <a:gd name="T1" fmla="*/ 2 h 21600"/>
                <a:gd name="T2" fmla="*/ 11 w 13092"/>
                <a:gd name="T3" fmla="*/ 0 h 21600"/>
                <a:gd name="T4" fmla="*/ 11 w 13092"/>
                <a:gd name="T5" fmla="*/ 9 h 21600"/>
                <a:gd name="T6" fmla="*/ 0 60000 65536"/>
                <a:gd name="T7" fmla="*/ 0 60000 65536"/>
                <a:gd name="T8" fmla="*/ 0 60000 65536"/>
                <a:gd name="T9" fmla="*/ 0 w 13092"/>
                <a:gd name="T10" fmla="*/ 0 h 21600"/>
                <a:gd name="T11" fmla="*/ 13092 w 13092"/>
                <a:gd name="T12" fmla="*/ 21600 h 21600"/>
              </a:gdLst>
              <a:ahLst/>
              <a:cxnLst>
                <a:cxn ang="T6">
                  <a:pos x="T0" y="T1"/>
                </a:cxn>
                <a:cxn ang="T7">
                  <a:pos x="T2" y="T3"/>
                </a:cxn>
                <a:cxn ang="T8">
                  <a:pos x="T4" y="T5"/>
                </a:cxn>
              </a:cxnLst>
              <a:rect l="T9" t="T10" r="T11" b="T12"/>
              <a:pathLst>
                <a:path w="13092" h="21600" fill="none" extrusionOk="0">
                  <a:moveTo>
                    <a:pt x="-1" y="4419"/>
                  </a:moveTo>
                  <a:cubicBezTo>
                    <a:pt x="3756" y="1557"/>
                    <a:pt x="8347" y="4"/>
                    <a:pt x="13071" y="0"/>
                  </a:cubicBezTo>
                </a:path>
                <a:path w="13092" h="21600" stroke="0" extrusionOk="0">
                  <a:moveTo>
                    <a:pt x="-1" y="4419"/>
                  </a:moveTo>
                  <a:cubicBezTo>
                    <a:pt x="3756" y="1557"/>
                    <a:pt x="8347" y="4"/>
                    <a:pt x="13071" y="0"/>
                  </a:cubicBezTo>
                  <a:lnTo>
                    <a:pt x="13092" y="2160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 name="Arc 195">
              <a:extLst>
                <a:ext uri="{FF2B5EF4-FFF2-40B4-BE49-F238E27FC236}">
                  <a16:creationId xmlns:a16="http://schemas.microsoft.com/office/drawing/2014/main" id="{9F42EA21-2E89-4BEE-B85A-A548F18E34D0}"/>
                </a:ext>
              </a:extLst>
            </p:cNvPr>
            <p:cNvSpPr>
              <a:spLocks/>
            </p:cNvSpPr>
            <p:nvPr/>
          </p:nvSpPr>
          <p:spPr bwMode="auto">
            <a:xfrm>
              <a:off x="3922" y="2614"/>
              <a:ext cx="388" cy="459"/>
            </a:xfrm>
            <a:custGeom>
              <a:avLst/>
              <a:gdLst>
                <a:gd name="T0" fmla="*/ 0 w 13313"/>
                <a:gd name="T1" fmla="*/ 0 h 21600"/>
                <a:gd name="T2" fmla="*/ 11 w 13313"/>
                <a:gd name="T3" fmla="*/ 2 h 21600"/>
                <a:gd name="T4" fmla="*/ 0 w 13313"/>
                <a:gd name="T5" fmla="*/ 10 h 21600"/>
                <a:gd name="T6" fmla="*/ 0 60000 65536"/>
                <a:gd name="T7" fmla="*/ 0 60000 65536"/>
                <a:gd name="T8" fmla="*/ 0 60000 65536"/>
                <a:gd name="T9" fmla="*/ 0 w 13313"/>
                <a:gd name="T10" fmla="*/ 0 h 21600"/>
                <a:gd name="T11" fmla="*/ 13313 w 13313"/>
                <a:gd name="T12" fmla="*/ 21600 h 21600"/>
              </a:gdLst>
              <a:ahLst/>
              <a:cxnLst>
                <a:cxn ang="T6">
                  <a:pos x="T0" y="T1"/>
                </a:cxn>
                <a:cxn ang="T7">
                  <a:pos x="T2" y="T3"/>
                </a:cxn>
                <a:cxn ang="T8">
                  <a:pos x="T4" y="T5"/>
                </a:cxn>
              </a:cxnLst>
              <a:rect l="T9" t="T10" r="T11" b="T12"/>
              <a:pathLst>
                <a:path w="13313" h="21600" fill="none" extrusionOk="0">
                  <a:moveTo>
                    <a:pt x="0" y="0"/>
                  </a:moveTo>
                  <a:cubicBezTo>
                    <a:pt x="7" y="0"/>
                    <a:pt x="14" y="-1"/>
                    <a:pt x="21" y="0"/>
                  </a:cubicBezTo>
                  <a:cubicBezTo>
                    <a:pt x="4837" y="0"/>
                    <a:pt x="9516" y="1609"/>
                    <a:pt x="13312" y="4574"/>
                  </a:cubicBezTo>
                </a:path>
                <a:path w="13313" h="21600" stroke="0" extrusionOk="0">
                  <a:moveTo>
                    <a:pt x="0" y="0"/>
                  </a:moveTo>
                  <a:cubicBezTo>
                    <a:pt x="7" y="0"/>
                    <a:pt x="14" y="-1"/>
                    <a:pt x="21" y="0"/>
                  </a:cubicBezTo>
                  <a:cubicBezTo>
                    <a:pt x="4837" y="0"/>
                    <a:pt x="9516" y="1609"/>
                    <a:pt x="13312" y="4574"/>
                  </a:cubicBezTo>
                  <a:lnTo>
                    <a:pt x="21" y="21600"/>
                  </a:lnTo>
                  <a:close/>
                </a:path>
              </a:pathLst>
            </a:custGeom>
            <a:noFill/>
            <a:ln w="25400"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8" name="Arc 196">
              <a:extLst>
                <a:ext uri="{FF2B5EF4-FFF2-40B4-BE49-F238E27FC236}">
                  <a16:creationId xmlns:a16="http://schemas.microsoft.com/office/drawing/2014/main" id="{29EA9150-F2F0-4593-92EF-9CED5D93ECA9}"/>
                </a:ext>
              </a:extLst>
            </p:cNvPr>
            <p:cNvSpPr>
              <a:spLocks/>
            </p:cNvSpPr>
            <p:nvPr/>
          </p:nvSpPr>
          <p:spPr bwMode="auto">
            <a:xfrm>
              <a:off x="3513" y="2613"/>
              <a:ext cx="400" cy="504"/>
            </a:xfrm>
            <a:custGeom>
              <a:avLst/>
              <a:gdLst>
                <a:gd name="T0" fmla="*/ 0 w 13580"/>
                <a:gd name="T1" fmla="*/ 2 h 21600"/>
                <a:gd name="T2" fmla="*/ 12 w 13580"/>
                <a:gd name="T3" fmla="*/ 0 h 21600"/>
                <a:gd name="T4" fmla="*/ 12 w 13580"/>
                <a:gd name="T5" fmla="*/ 12 h 21600"/>
                <a:gd name="T6" fmla="*/ 0 60000 65536"/>
                <a:gd name="T7" fmla="*/ 0 60000 65536"/>
                <a:gd name="T8" fmla="*/ 0 60000 65536"/>
                <a:gd name="T9" fmla="*/ 0 w 13580"/>
                <a:gd name="T10" fmla="*/ 0 h 21600"/>
                <a:gd name="T11" fmla="*/ 13580 w 13580"/>
                <a:gd name="T12" fmla="*/ 21600 h 21600"/>
              </a:gdLst>
              <a:ahLst/>
              <a:cxnLst>
                <a:cxn ang="T6">
                  <a:pos x="T0" y="T1"/>
                </a:cxn>
                <a:cxn ang="T7">
                  <a:pos x="T2" y="T3"/>
                </a:cxn>
                <a:cxn ang="T8">
                  <a:pos x="T4" y="T5"/>
                </a:cxn>
              </a:cxnLst>
              <a:rect l="T9" t="T10" r="T11" b="T12"/>
              <a:pathLst>
                <a:path w="13580" h="21600" fill="none" extrusionOk="0">
                  <a:moveTo>
                    <a:pt x="0" y="4554"/>
                  </a:moveTo>
                  <a:cubicBezTo>
                    <a:pt x="3792" y="1602"/>
                    <a:pt x="8461" y="-1"/>
                    <a:pt x="13267" y="0"/>
                  </a:cubicBezTo>
                  <a:cubicBezTo>
                    <a:pt x="13371" y="0"/>
                    <a:pt x="13475" y="0"/>
                    <a:pt x="13579" y="2"/>
                  </a:cubicBezTo>
                </a:path>
                <a:path w="13580" h="21600" stroke="0" extrusionOk="0">
                  <a:moveTo>
                    <a:pt x="0" y="4554"/>
                  </a:moveTo>
                  <a:cubicBezTo>
                    <a:pt x="3792" y="1602"/>
                    <a:pt x="8461" y="-1"/>
                    <a:pt x="13267" y="0"/>
                  </a:cubicBezTo>
                  <a:cubicBezTo>
                    <a:pt x="13371" y="0"/>
                    <a:pt x="13475" y="0"/>
                    <a:pt x="13579" y="2"/>
                  </a:cubicBezTo>
                  <a:lnTo>
                    <a:pt x="13267" y="21600"/>
                  </a:lnTo>
                  <a:close/>
                </a:path>
              </a:pathLst>
            </a:custGeom>
            <a:noFill/>
            <a:ln w="25400"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9" name="Arc 197">
              <a:extLst>
                <a:ext uri="{FF2B5EF4-FFF2-40B4-BE49-F238E27FC236}">
                  <a16:creationId xmlns:a16="http://schemas.microsoft.com/office/drawing/2014/main" id="{DEA472AC-31EE-42E5-AA50-8B338150B8A4}"/>
                </a:ext>
              </a:extLst>
            </p:cNvPr>
            <p:cNvSpPr>
              <a:spLocks/>
            </p:cNvSpPr>
            <p:nvPr/>
          </p:nvSpPr>
          <p:spPr bwMode="auto">
            <a:xfrm>
              <a:off x="5497" y="2614"/>
              <a:ext cx="59" cy="459"/>
            </a:xfrm>
            <a:custGeom>
              <a:avLst/>
              <a:gdLst>
                <a:gd name="T0" fmla="*/ 0 w 2017"/>
                <a:gd name="T1" fmla="*/ 0 h 21600"/>
                <a:gd name="T2" fmla="*/ 2 w 2017"/>
                <a:gd name="T3" fmla="*/ 0 h 21600"/>
                <a:gd name="T4" fmla="*/ 0 w 2017"/>
                <a:gd name="T5" fmla="*/ 10 h 21600"/>
                <a:gd name="T6" fmla="*/ 0 60000 65536"/>
                <a:gd name="T7" fmla="*/ 0 60000 65536"/>
                <a:gd name="T8" fmla="*/ 0 60000 65536"/>
                <a:gd name="T9" fmla="*/ 0 w 2017"/>
                <a:gd name="T10" fmla="*/ 0 h 21600"/>
                <a:gd name="T11" fmla="*/ 2017 w 2017"/>
                <a:gd name="T12" fmla="*/ 21600 h 21600"/>
              </a:gdLst>
              <a:ahLst/>
              <a:cxnLst>
                <a:cxn ang="T6">
                  <a:pos x="T0" y="T1"/>
                </a:cxn>
                <a:cxn ang="T7">
                  <a:pos x="T2" y="T3"/>
                </a:cxn>
                <a:cxn ang="T8">
                  <a:pos x="T4" y="T5"/>
                </a:cxn>
              </a:cxnLst>
              <a:rect l="T9" t="T10" r="T11" b="T12"/>
              <a:pathLst>
                <a:path w="2017" h="21600" fill="none" extrusionOk="0">
                  <a:moveTo>
                    <a:pt x="0" y="0"/>
                  </a:moveTo>
                  <a:cubicBezTo>
                    <a:pt x="7" y="0"/>
                    <a:pt x="14" y="-1"/>
                    <a:pt x="21" y="0"/>
                  </a:cubicBezTo>
                  <a:cubicBezTo>
                    <a:pt x="687" y="0"/>
                    <a:pt x="1353" y="30"/>
                    <a:pt x="2016" y="92"/>
                  </a:cubicBezTo>
                </a:path>
                <a:path w="2017" h="21600" stroke="0" extrusionOk="0">
                  <a:moveTo>
                    <a:pt x="0" y="0"/>
                  </a:moveTo>
                  <a:cubicBezTo>
                    <a:pt x="7" y="0"/>
                    <a:pt x="14" y="-1"/>
                    <a:pt x="21" y="0"/>
                  </a:cubicBezTo>
                  <a:cubicBezTo>
                    <a:pt x="687" y="0"/>
                    <a:pt x="1353" y="30"/>
                    <a:pt x="2016" y="92"/>
                  </a:cubicBezTo>
                  <a:lnTo>
                    <a:pt x="21" y="21600"/>
                  </a:lnTo>
                  <a:close/>
                </a:path>
              </a:pathLst>
            </a:custGeom>
            <a:noFill/>
            <a:ln w="25400"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0" name="Arc 198">
              <a:extLst>
                <a:ext uri="{FF2B5EF4-FFF2-40B4-BE49-F238E27FC236}">
                  <a16:creationId xmlns:a16="http://schemas.microsoft.com/office/drawing/2014/main" id="{B5C74C9B-E1CF-41C4-AD4A-0BE921193825}"/>
                </a:ext>
              </a:extLst>
            </p:cNvPr>
            <p:cNvSpPr>
              <a:spLocks/>
            </p:cNvSpPr>
            <p:nvPr/>
          </p:nvSpPr>
          <p:spPr bwMode="auto">
            <a:xfrm>
              <a:off x="5088" y="2613"/>
              <a:ext cx="399" cy="457"/>
            </a:xfrm>
            <a:custGeom>
              <a:avLst/>
              <a:gdLst>
                <a:gd name="T0" fmla="*/ 0 w 13580"/>
                <a:gd name="T1" fmla="*/ 2 h 21600"/>
                <a:gd name="T2" fmla="*/ 12 w 13580"/>
                <a:gd name="T3" fmla="*/ 0 h 21600"/>
                <a:gd name="T4" fmla="*/ 11 w 13580"/>
                <a:gd name="T5" fmla="*/ 10 h 21600"/>
                <a:gd name="T6" fmla="*/ 0 60000 65536"/>
                <a:gd name="T7" fmla="*/ 0 60000 65536"/>
                <a:gd name="T8" fmla="*/ 0 60000 65536"/>
                <a:gd name="T9" fmla="*/ 0 w 13580"/>
                <a:gd name="T10" fmla="*/ 0 h 21600"/>
                <a:gd name="T11" fmla="*/ 13580 w 13580"/>
                <a:gd name="T12" fmla="*/ 21600 h 21600"/>
              </a:gdLst>
              <a:ahLst/>
              <a:cxnLst>
                <a:cxn ang="T6">
                  <a:pos x="T0" y="T1"/>
                </a:cxn>
                <a:cxn ang="T7">
                  <a:pos x="T2" y="T3"/>
                </a:cxn>
                <a:cxn ang="T8">
                  <a:pos x="T4" y="T5"/>
                </a:cxn>
              </a:cxnLst>
              <a:rect l="T9" t="T10" r="T11" b="T12"/>
              <a:pathLst>
                <a:path w="13580" h="21600" fill="none" extrusionOk="0">
                  <a:moveTo>
                    <a:pt x="0" y="4554"/>
                  </a:moveTo>
                  <a:cubicBezTo>
                    <a:pt x="3792" y="1602"/>
                    <a:pt x="8461" y="-1"/>
                    <a:pt x="13267" y="0"/>
                  </a:cubicBezTo>
                  <a:cubicBezTo>
                    <a:pt x="13371" y="0"/>
                    <a:pt x="13475" y="0"/>
                    <a:pt x="13579" y="2"/>
                  </a:cubicBezTo>
                </a:path>
                <a:path w="13580" h="21600" stroke="0" extrusionOk="0">
                  <a:moveTo>
                    <a:pt x="0" y="4554"/>
                  </a:moveTo>
                  <a:cubicBezTo>
                    <a:pt x="3792" y="1602"/>
                    <a:pt x="8461" y="-1"/>
                    <a:pt x="13267" y="0"/>
                  </a:cubicBezTo>
                  <a:cubicBezTo>
                    <a:pt x="13371" y="0"/>
                    <a:pt x="13475" y="0"/>
                    <a:pt x="13579" y="2"/>
                  </a:cubicBezTo>
                  <a:lnTo>
                    <a:pt x="13267" y="21600"/>
                  </a:lnTo>
                  <a:close/>
                </a:path>
              </a:pathLst>
            </a:custGeom>
            <a:noFill/>
            <a:ln w="25400" cap="rnd">
              <a:solidFill>
                <a:srgbClr val="FF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1" name="Arc 199">
              <a:extLst>
                <a:ext uri="{FF2B5EF4-FFF2-40B4-BE49-F238E27FC236}">
                  <a16:creationId xmlns:a16="http://schemas.microsoft.com/office/drawing/2014/main" id="{D475977A-C66A-4524-9D40-3B6DCF6E07E8}"/>
                </a:ext>
              </a:extLst>
            </p:cNvPr>
            <p:cNvSpPr>
              <a:spLocks/>
            </p:cNvSpPr>
            <p:nvPr/>
          </p:nvSpPr>
          <p:spPr bwMode="auto">
            <a:xfrm rot="10800000">
              <a:off x="4188" y="2643"/>
              <a:ext cx="388" cy="450"/>
            </a:xfrm>
            <a:custGeom>
              <a:avLst/>
              <a:gdLst>
                <a:gd name="T0" fmla="*/ 0 w 13305"/>
                <a:gd name="T1" fmla="*/ 2 h 21600"/>
                <a:gd name="T2" fmla="*/ 11 w 13305"/>
                <a:gd name="T3" fmla="*/ 0 h 21600"/>
                <a:gd name="T4" fmla="*/ 11 w 13305"/>
                <a:gd name="T5" fmla="*/ 9 h 21600"/>
                <a:gd name="T6" fmla="*/ 0 60000 65536"/>
                <a:gd name="T7" fmla="*/ 0 60000 65536"/>
                <a:gd name="T8" fmla="*/ 0 60000 65536"/>
                <a:gd name="T9" fmla="*/ 0 w 13305"/>
                <a:gd name="T10" fmla="*/ 0 h 21600"/>
                <a:gd name="T11" fmla="*/ 13305 w 13305"/>
                <a:gd name="T12" fmla="*/ 21600 h 21600"/>
              </a:gdLst>
              <a:ahLst/>
              <a:cxnLst>
                <a:cxn ang="T6">
                  <a:pos x="T0" y="T1"/>
                </a:cxn>
                <a:cxn ang="T7">
                  <a:pos x="T2" y="T3"/>
                </a:cxn>
                <a:cxn ang="T8">
                  <a:pos x="T4" y="T5"/>
                </a:cxn>
              </a:cxnLst>
              <a:rect l="T9" t="T10" r="T11" b="T12"/>
              <a:pathLst>
                <a:path w="13305" h="21600" fill="none" extrusionOk="0">
                  <a:moveTo>
                    <a:pt x="0" y="4584"/>
                  </a:moveTo>
                  <a:cubicBezTo>
                    <a:pt x="3793" y="1618"/>
                    <a:pt x="8468" y="4"/>
                    <a:pt x="13284" y="0"/>
                  </a:cubicBezTo>
                </a:path>
                <a:path w="13305" h="21600" stroke="0" extrusionOk="0">
                  <a:moveTo>
                    <a:pt x="0" y="4584"/>
                  </a:moveTo>
                  <a:cubicBezTo>
                    <a:pt x="3793" y="1618"/>
                    <a:pt x="8468" y="4"/>
                    <a:pt x="13284" y="0"/>
                  </a:cubicBezTo>
                  <a:lnTo>
                    <a:pt x="13305" y="21600"/>
                  </a:lnTo>
                  <a:close/>
                </a:path>
              </a:pathLst>
            </a:custGeom>
            <a:noFill/>
            <a:ln w="25400" cap="rnd">
              <a:solidFill>
                <a:srgbClr val="003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2" name="Arc 200">
              <a:extLst>
                <a:ext uri="{FF2B5EF4-FFF2-40B4-BE49-F238E27FC236}">
                  <a16:creationId xmlns:a16="http://schemas.microsoft.com/office/drawing/2014/main" id="{BADBCE5C-72C9-449E-977F-616B3D1A1ABD}"/>
                </a:ext>
              </a:extLst>
            </p:cNvPr>
            <p:cNvSpPr>
              <a:spLocks/>
            </p:cNvSpPr>
            <p:nvPr/>
          </p:nvSpPr>
          <p:spPr bwMode="auto">
            <a:xfrm>
              <a:off x="4570" y="2902"/>
              <a:ext cx="391" cy="478"/>
            </a:xfrm>
            <a:custGeom>
              <a:avLst/>
              <a:gdLst>
                <a:gd name="T0" fmla="*/ 0 w 13589"/>
                <a:gd name="T1" fmla="*/ 2 h 21600"/>
                <a:gd name="T2" fmla="*/ 11 w 13589"/>
                <a:gd name="T3" fmla="*/ 0 h 21600"/>
                <a:gd name="T4" fmla="*/ 11 w 13589"/>
                <a:gd name="T5" fmla="*/ 11 h 21600"/>
                <a:gd name="T6" fmla="*/ 0 60000 65536"/>
                <a:gd name="T7" fmla="*/ 0 60000 65536"/>
                <a:gd name="T8" fmla="*/ 0 60000 65536"/>
                <a:gd name="T9" fmla="*/ 0 w 13589"/>
                <a:gd name="T10" fmla="*/ 0 h 21600"/>
                <a:gd name="T11" fmla="*/ 13589 w 13589"/>
                <a:gd name="T12" fmla="*/ 21600 h 21600"/>
              </a:gdLst>
              <a:ahLst/>
              <a:cxnLst>
                <a:cxn ang="T6">
                  <a:pos x="T0" y="T1"/>
                </a:cxn>
                <a:cxn ang="T7">
                  <a:pos x="T2" y="T3"/>
                </a:cxn>
                <a:cxn ang="T8">
                  <a:pos x="T4" y="T5"/>
                </a:cxn>
              </a:cxnLst>
              <a:rect l="T9" t="T10" r="T11" b="T12"/>
              <a:pathLst>
                <a:path w="13589" h="21600" fill="none" extrusionOk="0">
                  <a:moveTo>
                    <a:pt x="-1" y="4561"/>
                  </a:moveTo>
                  <a:cubicBezTo>
                    <a:pt x="3793" y="1605"/>
                    <a:pt x="8466" y="-1"/>
                    <a:pt x="13276" y="0"/>
                  </a:cubicBezTo>
                  <a:cubicBezTo>
                    <a:pt x="13380" y="0"/>
                    <a:pt x="13484" y="0"/>
                    <a:pt x="13588" y="2"/>
                  </a:cubicBezTo>
                </a:path>
                <a:path w="13589" h="21600" stroke="0" extrusionOk="0">
                  <a:moveTo>
                    <a:pt x="-1" y="4561"/>
                  </a:moveTo>
                  <a:cubicBezTo>
                    <a:pt x="3793" y="1605"/>
                    <a:pt x="8466" y="-1"/>
                    <a:pt x="13276" y="0"/>
                  </a:cubicBezTo>
                  <a:cubicBezTo>
                    <a:pt x="13380" y="0"/>
                    <a:pt x="13484" y="0"/>
                    <a:pt x="13588" y="2"/>
                  </a:cubicBezTo>
                  <a:lnTo>
                    <a:pt x="13276" y="21600"/>
                  </a:lnTo>
                  <a:close/>
                </a:path>
              </a:pathLst>
            </a:custGeom>
            <a:noFill/>
            <a:ln w="25400" cap="rnd">
              <a:solidFill>
                <a:srgbClr val="003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3" name="Arc 201">
              <a:extLst>
                <a:ext uri="{FF2B5EF4-FFF2-40B4-BE49-F238E27FC236}">
                  <a16:creationId xmlns:a16="http://schemas.microsoft.com/office/drawing/2014/main" id="{A14AE30E-8FCE-4637-AE43-BCB5E7EFF50A}"/>
                </a:ext>
              </a:extLst>
            </p:cNvPr>
            <p:cNvSpPr>
              <a:spLocks/>
            </p:cNvSpPr>
            <p:nvPr/>
          </p:nvSpPr>
          <p:spPr bwMode="auto">
            <a:xfrm>
              <a:off x="3347" y="2901"/>
              <a:ext cx="428" cy="458"/>
            </a:xfrm>
            <a:custGeom>
              <a:avLst/>
              <a:gdLst>
                <a:gd name="T0" fmla="*/ 0 w 15036"/>
                <a:gd name="T1" fmla="*/ 0 h 21600"/>
                <a:gd name="T2" fmla="*/ 12 w 15036"/>
                <a:gd name="T3" fmla="*/ 2 h 21600"/>
                <a:gd name="T4" fmla="*/ 1 w 15036"/>
                <a:gd name="T5" fmla="*/ 10 h 21600"/>
                <a:gd name="T6" fmla="*/ 0 60000 65536"/>
                <a:gd name="T7" fmla="*/ 0 60000 65536"/>
                <a:gd name="T8" fmla="*/ 0 60000 65536"/>
                <a:gd name="T9" fmla="*/ 0 w 15036"/>
                <a:gd name="T10" fmla="*/ 0 h 21600"/>
                <a:gd name="T11" fmla="*/ 15036 w 15036"/>
                <a:gd name="T12" fmla="*/ 21600 h 21600"/>
              </a:gdLst>
              <a:ahLst/>
              <a:cxnLst>
                <a:cxn ang="T6">
                  <a:pos x="T0" y="T1"/>
                </a:cxn>
                <a:cxn ang="T7">
                  <a:pos x="T2" y="T3"/>
                </a:cxn>
                <a:cxn ang="T8">
                  <a:pos x="T4" y="T5"/>
                </a:cxn>
              </a:cxnLst>
              <a:rect l="T9" t="T10" r="T11" b="T12"/>
              <a:pathLst>
                <a:path w="15036" h="21600" fill="none" extrusionOk="0">
                  <a:moveTo>
                    <a:pt x="-1" y="70"/>
                  </a:moveTo>
                  <a:cubicBezTo>
                    <a:pt x="580" y="23"/>
                    <a:pt x="1161" y="-1"/>
                    <a:pt x="1744" y="0"/>
                  </a:cubicBezTo>
                  <a:cubicBezTo>
                    <a:pt x="6560" y="0"/>
                    <a:pt x="11239" y="1609"/>
                    <a:pt x="15035" y="4574"/>
                  </a:cubicBezTo>
                </a:path>
                <a:path w="15036" h="21600" stroke="0" extrusionOk="0">
                  <a:moveTo>
                    <a:pt x="-1" y="70"/>
                  </a:moveTo>
                  <a:cubicBezTo>
                    <a:pt x="580" y="23"/>
                    <a:pt x="1161" y="-1"/>
                    <a:pt x="1744" y="0"/>
                  </a:cubicBezTo>
                  <a:cubicBezTo>
                    <a:pt x="6560" y="0"/>
                    <a:pt x="11239" y="1609"/>
                    <a:pt x="15035" y="4574"/>
                  </a:cubicBezTo>
                  <a:lnTo>
                    <a:pt x="1744" y="21600"/>
                  </a:lnTo>
                  <a:close/>
                </a:path>
              </a:pathLst>
            </a:custGeom>
            <a:noFill/>
            <a:ln w="25400" cap="rnd">
              <a:solidFill>
                <a:srgbClr val="003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4" name="Arc 202">
              <a:extLst>
                <a:ext uri="{FF2B5EF4-FFF2-40B4-BE49-F238E27FC236}">
                  <a16:creationId xmlns:a16="http://schemas.microsoft.com/office/drawing/2014/main" id="{A20F5727-C2A7-4227-B644-27EA0F5C731F}"/>
                </a:ext>
              </a:extLst>
            </p:cNvPr>
            <p:cNvSpPr>
              <a:spLocks/>
            </p:cNvSpPr>
            <p:nvPr/>
          </p:nvSpPr>
          <p:spPr bwMode="auto">
            <a:xfrm rot="10800000">
              <a:off x="3774" y="2642"/>
              <a:ext cx="400" cy="456"/>
            </a:xfrm>
            <a:custGeom>
              <a:avLst/>
              <a:gdLst>
                <a:gd name="T0" fmla="*/ 0 w 13596"/>
                <a:gd name="T1" fmla="*/ 0 h 21600"/>
                <a:gd name="T2" fmla="*/ 12 w 13596"/>
                <a:gd name="T3" fmla="*/ 2 h 21600"/>
                <a:gd name="T4" fmla="*/ 0 w 13596"/>
                <a:gd name="T5" fmla="*/ 10 h 21600"/>
                <a:gd name="T6" fmla="*/ 0 60000 65536"/>
                <a:gd name="T7" fmla="*/ 0 60000 65536"/>
                <a:gd name="T8" fmla="*/ 0 60000 65536"/>
                <a:gd name="T9" fmla="*/ 0 w 13596"/>
                <a:gd name="T10" fmla="*/ 0 h 21600"/>
                <a:gd name="T11" fmla="*/ 13596 w 13596"/>
                <a:gd name="T12" fmla="*/ 21600 h 21600"/>
              </a:gdLst>
              <a:ahLst/>
              <a:cxnLst>
                <a:cxn ang="T6">
                  <a:pos x="T0" y="T1"/>
                </a:cxn>
                <a:cxn ang="T7">
                  <a:pos x="T2" y="T3"/>
                </a:cxn>
                <a:cxn ang="T8">
                  <a:pos x="T4" y="T5"/>
                </a:cxn>
              </a:cxnLst>
              <a:rect l="T9" t="T10" r="T11" b="T12"/>
              <a:pathLst>
                <a:path w="13596" h="21600" fill="none" extrusionOk="0">
                  <a:moveTo>
                    <a:pt x="-1" y="2"/>
                  </a:moveTo>
                  <a:cubicBezTo>
                    <a:pt x="118" y="0"/>
                    <a:pt x="236" y="-1"/>
                    <a:pt x="355" y="0"/>
                  </a:cubicBezTo>
                  <a:cubicBezTo>
                    <a:pt x="5149" y="0"/>
                    <a:pt x="9807" y="1595"/>
                    <a:pt x="13595" y="4534"/>
                  </a:cubicBezTo>
                </a:path>
                <a:path w="13596" h="21600" stroke="0" extrusionOk="0">
                  <a:moveTo>
                    <a:pt x="-1" y="2"/>
                  </a:moveTo>
                  <a:cubicBezTo>
                    <a:pt x="118" y="0"/>
                    <a:pt x="236" y="-1"/>
                    <a:pt x="355" y="0"/>
                  </a:cubicBezTo>
                  <a:cubicBezTo>
                    <a:pt x="5149" y="0"/>
                    <a:pt x="9807" y="1595"/>
                    <a:pt x="13595" y="4534"/>
                  </a:cubicBezTo>
                  <a:lnTo>
                    <a:pt x="355" y="21600"/>
                  </a:lnTo>
                  <a:close/>
                </a:path>
              </a:pathLst>
            </a:custGeom>
            <a:noFill/>
            <a:ln w="25400" cap="rnd">
              <a:solidFill>
                <a:srgbClr val="003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5" name="Arc 203">
              <a:extLst>
                <a:ext uri="{FF2B5EF4-FFF2-40B4-BE49-F238E27FC236}">
                  <a16:creationId xmlns:a16="http://schemas.microsoft.com/office/drawing/2014/main" id="{3B54B517-2545-4FB0-A185-28B8311D2B88}"/>
                </a:ext>
              </a:extLst>
            </p:cNvPr>
            <p:cNvSpPr>
              <a:spLocks/>
            </p:cNvSpPr>
            <p:nvPr/>
          </p:nvSpPr>
          <p:spPr bwMode="auto">
            <a:xfrm>
              <a:off x="4972" y="2902"/>
              <a:ext cx="388" cy="478"/>
            </a:xfrm>
            <a:custGeom>
              <a:avLst/>
              <a:gdLst>
                <a:gd name="T0" fmla="*/ 0 w 13312"/>
                <a:gd name="T1" fmla="*/ 0 h 21600"/>
                <a:gd name="T2" fmla="*/ 11 w 13312"/>
                <a:gd name="T3" fmla="*/ 2 h 21600"/>
                <a:gd name="T4" fmla="*/ 0 w 13312"/>
                <a:gd name="T5" fmla="*/ 11 h 21600"/>
                <a:gd name="T6" fmla="*/ 0 60000 65536"/>
                <a:gd name="T7" fmla="*/ 0 60000 65536"/>
                <a:gd name="T8" fmla="*/ 0 60000 65536"/>
                <a:gd name="T9" fmla="*/ 0 w 13312"/>
                <a:gd name="T10" fmla="*/ 0 h 21600"/>
                <a:gd name="T11" fmla="*/ 13312 w 13312"/>
                <a:gd name="T12" fmla="*/ 21600 h 21600"/>
              </a:gdLst>
              <a:ahLst/>
              <a:cxnLst>
                <a:cxn ang="T6">
                  <a:pos x="T0" y="T1"/>
                </a:cxn>
                <a:cxn ang="T7">
                  <a:pos x="T2" y="T3"/>
                </a:cxn>
                <a:cxn ang="T8">
                  <a:pos x="T4" y="T5"/>
                </a:cxn>
              </a:cxnLst>
              <a:rect l="T9" t="T10" r="T11" b="T12"/>
              <a:pathLst>
                <a:path w="13312" h="21600" fill="none" extrusionOk="0">
                  <a:moveTo>
                    <a:pt x="0" y="0"/>
                  </a:moveTo>
                  <a:cubicBezTo>
                    <a:pt x="7" y="0"/>
                    <a:pt x="14" y="-1"/>
                    <a:pt x="21" y="0"/>
                  </a:cubicBezTo>
                  <a:cubicBezTo>
                    <a:pt x="4837" y="0"/>
                    <a:pt x="9515" y="1609"/>
                    <a:pt x="13311" y="4573"/>
                  </a:cubicBezTo>
                </a:path>
                <a:path w="13312" h="21600" stroke="0" extrusionOk="0">
                  <a:moveTo>
                    <a:pt x="0" y="0"/>
                  </a:moveTo>
                  <a:cubicBezTo>
                    <a:pt x="7" y="0"/>
                    <a:pt x="14" y="-1"/>
                    <a:pt x="21" y="0"/>
                  </a:cubicBezTo>
                  <a:cubicBezTo>
                    <a:pt x="4837" y="0"/>
                    <a:pt x="9515" y="1609"/>
                    <a:pt x="13311" y="4573"/>
                  </a:cubicBezTo>
                  <a:lnTo>
                    <a:pt x="21" y="21600"/>
                  </a:lnTo>
                  <a:close/>
                </a:path>
              </a:pathLst>
            </a:custGeom>
            <a:noFill/>
            <a:ln w="25400" cap="rnd">
              <a:solidFill>
                <a:srgbClr val="003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6" name="Arc 204">
              <a:extLst>
                <a:ext uri="{FF2B5EF4-FFF2-40B4-BE49-F238E27FC236}">
                  <a16:creationId xmlns:a16="http://schemas.microsoft.com/office/drawing/2014/main" id="{AC8585E4-2433-4D0B-8597-536A68C06DD5}"/>
                </a:ext>
              </a:extLst>
            </p:cNvPr>
            <p:cNvSpPr>
              <a:spLocks/>
            </p:cNvSpPr>
            <p:nvPr/>
          </p:nvSpPr>
          <p:spPr bwMode="auto">
            <a:xfrm rot="10800000">
              <a:off x="5349" y="2639"/>
              <a:ext cx="390" cy="426"/>
            </a:xfrm>
            <a:custGeom>
              <a:avLst/>
              <a:gdLst>
                <a:gd name="T0" fmla="*/ 7 w 13241"/>
                <a:gd name="T1" fmla="*/ 0 h 20189"/>
                <a:gd name="T2" fmla="*/ 11 w 13241"/>
                <a:gd name="T3" fmla="*/ 1 h 20189"/>
                <a:gd name="T4" fmla="*/ 0 w 13241"/>
                <a:gd name="T5" fmla="*/ 9 h 20189"/>
                <a:gd name="T6" fmla="*/ 0 60000 65536"/>
                <a:gd name="T7" fmla="*/ 0 60000 65536"/>
                <a:gd name="T8" fmla="*/ 0 60000 65536"/>
                <a:gd name="T9" fmla="*/ 0 w 13241"/>
                <a:gd name="T10" fmla="*/ 0 h 20189"/>
                <a:gd name="T11" fmla="*/ 13241 w 13241"/>
                <a:gd name="T12" fmla="*/ 20189 h 20189"/>
              </a:gdLst>
              <a:ahLst/>
              <a:cxnLst>
                <a:cxn ang="T6">
                  <a:pos x="T0" y="T1"/>
                </a:cxn>
                <a:cxn ang="T7">
                  <a:pos x="T2" y="T3"/>
                </a:cxn>
                <a:cxn ang="T8">
                  <a:pos x="T4" y="T5"/>
                </a:cxn>
              </a:cxnLst>
              <a:rect l="T9" t="T10" r="T11" b="T12"/>
              <a:pathLst>
                <a:path w="13241" h="20189" fill="none" extrusionOk="0">
                  <a:moveTo>
                    <a:pt x="7678" y="-1"/>
                  </a:moveTo>
                  <a:cubicBezTo>
                    <a:pt x="9676" y="759"/>
                    <a:pt x="11551" y="1812"/>
                    <a:pt x="13240" y="3123"/>
                  </a:cubicBezTo>
                </a:path>
                <a:path w="13241" h="20189" stroke="0" extrusionOk="0">
                  <a:moveTo>
                    <a:pt x="7678" y="-1"/>
                  </a:moveTo>
                  <a:cubicBezTo>
                    <a:pt x="9676" y="759"/>
                    <a:pt x="11551" y="1812"/>
                    <a:pt x="13240" y="3123"/>
                  </a:cubicBezTo>
                  <a:lnTo>
                    <a:pt x="0" y="20189"/>
                  </a:lnTo>
                  <a:close/>
                </a:path>
              </a:pathLst>
            </a:custGeom>
            <a:noFill/>
            <a:ln w="25400" cap="rnd">
              <a:solidFill>
                <a:srgbClr val="003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7" name="Arc 205">
              <a:extLst>
                <a:ext uri="{FF2B5EF4-FFF2-40B4-BE49-F238E27FC236}">
                  <a16:creationId xmlns:a16="http://schemas.microsoft.com/office/drawing/2014/main" id="{A28B7F03-C09D-4735-B008-10CE43B1DAB9}"/>
                </a:ext>
              </a:extLst>
            </p:cNvPr>
            <p:cNvSpPr>
              <a:spLocks/>
            </p:cNvSpPr>
            <p:nvPr/>
          </p:nvSpPr>
          <p:spPr bwMode="auto">
            <a:xfrm rot="10800000">
              <a:off x="3657" y="2878"/>
              <a:ext cx="412" cy="511"/>
            </a:xfrm>
            <a:custGeom>
              <a:avLst/>
              <a:gdLst>
                <a:gd name="T0" fmla="*/ 0 w 13305"/>
                <a:gd name="T1" fmla="*/ 3 h 21600"/>
                <a:gd name="T2" fmla="*/ 13 w 13305"/>
                <a:gd name="T3" fmla="*/ 0 h 21600"/>
                <a:gd name="T4" fmla="*/ 13 w 13305"/>
                <a:gd name="T5" fmla="*/ 12 h 21600"/>
                <a:gd name="T6" fmla="*/ 0 60000 65536"/>
                <a:gd name="T7" fmla="*/ 0 60000 65536"/>
                <a:gd name="T8" fmla="*/ 0 60000 65536"/>
                <a:gd name="T9" fmla="*/ 0 w 13305"/>
                <a:gd name="T10" fmla="*/ 0 h 21600"/>
                <a:gd name="T11" fmla="*/ 13305 w 13305"/>
                <a:gd name="T12" fmla="*/ 21600 h 21600"/>
              </a:gdLst>
              <a:ahLst/>
              <a:cxnLst>
                <a:cxn ang="T6">
                  <a:pos x="T0" y="T1"/>
                </a:cxn>
                <a:cxn ang="T7">
                  <a:pos x="T2" y="T3"/>
                </a:cxn>
                <a:cxn ang="T8">
                  <a:pos x="T4" y="T5"/>
                </a:cxn>
              </a:cxnLst>
              <a:rect l="T9" t="T10" r="T11" b="T12"/>
              <a:pathLst>
                <a:path w="13305" h="21600" fill="none" extrusionOk="0">
                  <a:moveTo>
                    <a:pt x="0" y="4584"/>
                  </a:moveTo>
                  <a:cubicBezTo>
                    <a:pt x="3793" y="1618"/>
                    <a:pt x="8468" y="4"/>
                    <a:pt x="13284" y="0"/>
                  </a:cubicBezTo>
                </a:path>
                <a:path w="13305" h="21600" stroke="0" extrusionOk="0">
                  <a:moveTo>
                    <a:pt x="0" y="4584"/>
                  </a:moveTo>
                  <a:cubicBezTo>
                    <a:pt x="3793" y="1618"/>
                    <a:pt x="8468" y="4"/>
                    <a:pt x="13284" y="0"/>
                  </a:cubicBezTo>
                  <a:lnTo>
                    <a:pt x="13305" y="21600"/>
                  </a:lnTo>
                  <a:close/>
                </a:path>
              </a:pathLst>
            </a:custGeom>
            <a:noFill/>
            <a:ln w="25400" cap="rnd">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8" name="Arc 206">
              <a:extLst>
                <a:ext uri="{FF2B5EF4-FFF2-40B4-BE49-F238E27FC236}">
                  <a16:creationId xmlns:a16="http://schemas.microsoft.com/office/drawing/2014/main" id="{D1D6E613-01B0-4C9E-9531-AE183FC7D596}"/>
                </a:ext>
              </a:extLst>
            </p:cNvPr>
            <p:cNvSpPr>
              <a:spLocks/>
            </p:cNvSpPr>
            <p:nvPr/>
          </p:nvSpPr>
          <p:spPr bwMode="auto">
            <a:xfrm rot="10800000">
              <a:off x="3366" y="2930"/>
              <a:ext cx="285" cy="456"/>
            </a:xfrm>
            <a:custGeom>
              <a:avLst/>
              <a:gdLst>
                <a:gd name="T0" fmla="*/ 0 w 9699"/>
                <a:gd name="T1" fmla="*/ 0 h 21600"/>
                <a:gd name="T2" fmla="*/ 8 w 9699"/>
                <a:gd name="T3" fmla="*/ 1 h 21600"/>
                <a:gd name="T4" fmla="*/ 0 w 9699"/>
                <a:gd name="T5" fmla="*/ 10 h 21600"/>
                <a:gd name="T6" fmla="*/ 0 60000 65536"/>
                <a:gd name="T7" fmla="*/ 0 60000 65536"/>
                <a:gd name="T8" fmla="*/ 0 60000 65536"/>
                <a:gd name="T9" fmla="*/ 0 w 9699"/>
                <a:gd name="T10" fmla="*/ 0 h 21600"/>
                <a:gd name="T11" fmla="*/ 9699 w 9699"/>
                <a:gd name="T12" fmla="*/ 21600 h 21600"/>
              </a:gdLst>
              <a:ahLst/>
              <a:cxnLst>
                <a:cxn ang="T6">
                  <a:pos x="T0" y="T1"/>
                </a:cxn>
                <a:cxn ang="T7">
                  <a:pos x="T2" y="T3"/>
                </a:cxn>
                <a:cxn ang="T8">
                  <a:pos x="T4" y="T5"/>
                </a:cxn>
              </a:cxnLst>
              <a:rect l="T9" t="T10" r="T11" b="T12"/>
              <a:pathLst>
                <a:path w="9699" h="21600" fill="none" extrusionOk="0">
                  <a:moveTo>
                    <a:pt x="-1" y="2"/>
                  </a:moveTo>
                  <a:cubicBezTo>
                    <a:pt x="118" y="0"/>
                    <a:pt x="236" y="-1"/>
                    <a:pt x="355" y="0"/>
                  </a:cubicBezTo>
                  <a:cubicBezTo>
                    <a:pt x="3589" y="0"/>
                    <a:pt x="6782" y="726"/>
                    <a:pt x="9698" y="2125"/>
                  </a:cubicBezTo>
                </a:path>
                <a:path w="9699" h="21600" stroke="0" extrusionOk="0">
                  <a:moveTo>
                    <a:pt x="-1" y="2"/>
                  </a:moveTo>
                  <a:cubicBezTo>
                    <a:pt x="118" y="0"/>
                    <a:pt x="236" y="-1"/>
                    <a:pt x="355" y="0"/>
                  </a:cubicBezTo>
                  <a:cubicBezTo>
                    <a:pt x="3589" y="0"/>
                    <a:pt x="6782" y="726"/>
                    <a:pt x="9698" y="2125"/>
                  </a:cubicBezTo>
                  <a:lnTo>
                    <a:pt x="355" y="21600"/>
                  </a:lnTo>
                  <a:close/>
                </a:path>
              </a:pathLst>
            </a:custGeom>
            <a:noFill/>
            <a:ln w="25400" cap="rnd">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9" name="Arc 207">
              <a:extLst>
                <a:ext uri="{FF2B5EF4-FFF2-40B4-BE49-F238E27FC236}">
                  <a16:creationId xmlns:a16="http://schemas.microsoft.com/office/drawing/2014/main" id="{4BE25981-EE8A-46C5-8427-0BA405A7DE61}"/>
                </a:ext>
              </a:extLst>
            </p:cNvPr>
            <p:cNvSpPr>
              <a:spLocks/>
            </p:cNvSpPr>
            <p:nvPr/>
          </p:nvSpPr>
          <p:spPr bwMode="auto">
            <a:xfrm rot="10800000">
              <a:off x="5232" y="2927"/>
              <a:ext cx="300" cy="459"/>
            </a:xfrm>
            <a:custGeom>
              <a:avLst/>
              <a:gdLst>
                <a:gd name="T0" fmla="*/ 0 w 10274"/>
                <a:gd name="T1" fmla="*/ 1 h 21600"/>
                <a:gd name="T2" fmla="*/ 9 w 10274"/>
                <a:gd name="T3" fmla="*/ 0 h 21600"/>
                <a:gd name="T4" fmla="*/ 9 w 10274"/>
                <a:gd name="T5" fmla="*/ 10 h 21600"/>
                <a:gd name="T6" fmla="*/ 0 60000 65536"/>
                <a:gd name="T7" fmla="*/ 0 60000 65536"/>
                <a:gd name="T8" fmla="*/ 0 60000 65536"/>
                <a:gd name="T9" fmla="*/ 0 w 10274"/>
                <a:gd name="T10" fmla="*/ 0 h 21600"/>
                <a:gd name="T11" fmla="*/ 10274 w 10274"/>
                <a:gd name="T12" fmla="*/ 21600 h 21600"/>
              </a:gdLst>
              <a:ahLst/>
              <a:cxnLst>
                <a:cxn ang="T6">
                  <a:pos x="T0" y="T1"/>
                </a:cxn>
                <a:cxn ang="T7">
                  <a:pos x="T2" y="T3"/>
                </a:cxn>
                <a:cxn ang="T8">
                  <a:pos x="T4" y="T5"/>
                </a:cxn>
              </a:cxnLst>
              <a:rect l="T9" t="T10" r="T11" b="T12"/>
              <a:pathLst>
                <a:path w="10274" h="21600" fill="none" extrusionOk="0">
                  <a:moveTo>
                    <a:pt x="-1" y="2599"/>
                  </a:moveTo>
                  <a:cubicBezTo>
                    <a:pt x="3149" y="896"/>
                    <a:pt x="6672" y="3"/>
                    <a:pt x="10253" y="0"/>
                  </a:cubicBezTo>
                </a:path>
                <a:path w="10274" h="21600" stroke="0" extrusionOk="0">
                  <a:moveTo>
                    <a:pt x="-1" y="2599"/>
                  </a:moveTo>
                  <a:cubicBezTo>
                    <a:pt x="3149" y="896"/>
                    <a:pt x="6672" y="3"/>
                    <a:pt x="10253" y="0"/>
                  </a:cubicBezTo>
                  <a:lnTo>
                    <a:pt x="10274" y="21600"/>
                  </a:lnTo>
                  <a:close/>
                </a:path>
              </a:pathLst>
            </a:custGeom>
            <a:noFill/>
            <a:ln w="25400" cap="rnd">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0" name="Arc 208">
              <a:extLst>
                <a:ext uri="{FF2B5EF4-FFF2-40B4-BE49-F238E27FC236}">
                  <a16:creationId xmlns:a16="http://schemas.microsoft.com/office/drawing/2014/main" id="{E758452D-14B2-4ED2-A609-8A5FA3368C64}"/>
                </a:ext>
              </a:extLst>
            </p:cNvPr>
            <p:cNvSpPr>
              <a:spLocks/>
            </p:cNvSpPr>
            <p:nvPr/>
          </p:nvSpPr>
          <p:spPr bwMode="auto">
            <a:xfrm rot="10800000">
              <a:off x="4822" y="2926"/>
              <a:ext cx="400" cy="456"/>
            </a:xfrm>
            <a:custGeom>
              <a:avLst/>
              <a:gdLst>
                <a:gd name="T0" fmla="*/ 0 w 13596"/>
                <a:gd name="T1" fmla="*/ 0 h 21600"/>
                <a:gd name="T2" fmla="*/ 12 w 13596"/>
                <a:gd name="T3" fmla="*/ 2 h 21600"/>
                <a:gd name="T4" fmla="*/ 0 w 13596"/>
                <a:gd name="T5" fmla="*/ 10 h 21600"/>
                <a:gd name="T6" fmla="*/ 0 60000 65536"/>
                <a:gd name="T7" fmla="*/ 0 60000 65536"/>
                <a:gd name="T8" fmla="*/ 0 60000 65536"/>
                <a:gd name="T9" fmla="*/ 0 w 13596"/>
                <a:gd name="T10" fmla="*/ 0 h 21600"/>
                <a:gd name="T11" fmla="*/ 13596 w 13596"/>
                <a:gd name="T12" fmla="*/ 21600 h 21600"/>
              </a:gdLst>
              <a:ahLst/>
              <a:cxnLst>
                <a:cxn ang="T6">
                  <a:pos x="T0" y="T1"/>
                </a:cxn>
                <a:cxn ang="T7">
                  <a:pos x="T2" y="T3"/>
                </a:cxn>
                <a:cxn ang="T8">
                  <a:pos x="T4" y="T5"/>
                </a:cxn>
              </a:cxnLst>
              <a:rect l="T9" t="T10" r="T11" b="T12"/>
              <a:pathLst>
                <a:path w="13596" h="21600" fill="none" extrusionOk="0">
                  <a:moveTo>
                    <a:pt x="-1" y="2"/>
                  </a:moveTo>
                  <a:cubicBezTo>
                    <a:pt x="118" y="0"/>
                    <a:pt x="236" y="-1"/>
                    <a:pt x="355" y="0"/>
                  </a:cubicBezTo>
                  <a:cubicBezTo>
                    <a:pt x="5149" y="0"/>
                    <a:pt x="9807" y="1595"/>
                    <a:pt x="13595" y="4534"/>
                  </a:cubicBezTo>
                </a:path>
                <a:path w="13596" h="21600" stroke="0" extrusionOk="0">
                  <a:moveTo>
                    <a:pt x="-1" y="2"/>
                  </a:moveTo>
                  <a:cubicBezTo>
                    <a:pt x="118" y="0"/>
                    <a:pt x="236" y="-1"/>
                    <a:pt x="355" y="0"/>
                  </a:cubicBezTo>
                  <a:cubicBezTo>
                    <a:pt x="5149" y="0"/>
                    <a:pt x="9807" y="1595"/>
                    <a:pt x="13595" y="4534"/>
                  </a:cubicBezTo>
                  <a:lnTo>
                    <a:pt x="355" y="21600"/>
                  </a:lnTo>
                  <a:close/>
                </a:path>
              </a:pathLst>
            </a:custGeom>
            <a:noFill/>
            <a:ln w="25400" cap="rnd">
              <a:solidFill>
                <a:srgbClr val="0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1" name="Rectangle 209">
              <a:extLst>
                <a:ext uri="{FF2B5EF4-FFF2-40B4-BE49-F238E27FC236}">
                  <a16:creationId xmlns:a16="http://schemas.microsoft.com/office/drawing/2014/main" id="{400BB2D7-234E-4B71-88AD-E556FB84FDB3}"/>
                </a:ext>
              </a:extLst>
            </p:cNvPr>
            <p:cNvSpPr>
              <a:spLocks noChangeArrowheads="1"/>
            </p:cNvSpPr>
            <p:nvPr/>
          </p:nvSpPr>
          <p:spPr bwMode="auto">
            <a:xfrm>
              <a:off x="2832" y="2928"/>
              <a:ext cx="51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r">
                <a:spcBef>
                  <a:spcPct val="50000"/>
                </a:spcBef>
              </a:pPr>
              <a:r>
                <a:rPr lang="en-US" altLang="zh-CN" sz="1200" b="0" i="1" dirty="0">
                  <a:ea typeface="宋体" panose="02010600030101010101" pitchFamily="2" charset="-122"/>
                </a:rPr>
                <a:t>B</a:t>
              </a:r>
              <a:r>
                <a:rPr lang="zh-CN" altLang="en-US" sz="1200" b="0" i="1" dirty="0">
                  <a:ea typeface="宋体" panose="02010600030101010101" pitchFamily="2" charset="-122"/>
                </a:rPr>
                <a:t>相电流</a:t>
              </a:r>
              <a:endParaRPr lang="en-US" altLang="zh-CN" sz="1200" b="0" i="1" dirty="0">
                <a:ea typeface="宋体" panose="02010600030101010101" pitchFamily="2" charset="-122"/>
              </a:endParaRPr>
            </a:p>
          </p:txBody>
        </p:sp>
        <p:sp>
          <p:nvSpPr>
            <p:cNvPr id="272" name="Rectangle 210">
              <a:extLst>
                <a:ext uri="{FF2B5EF4-FFF2-40B4-BE49-F238E27FC236}">
                  <a16:creationId xmlns:a16="http://schemas.microsoft.com/office/drawing/2014/main" id="{B5B3919F-0E50-4718-B263-95525E02FBB7}"/>
                </a:ext>
              </a:extLst>
            </p:cNvPr>
            <p:cNvSpPr>
              <a:spLocks noChangeArrowheads="1"/>
            </p:cNvSpPr>
            <p:nvPr/>
          </p:nvSpPr>
          <p:spPr bwMode="auto">
            <a:xfrm>
              <a:off x="2832" y="3216"/>
              <a:ext cx="51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r">
                <a:spcBef>
                  <a:spcPct val="50000"/>
                </a:spcBef>
              </a:pPr>
              <a:r>
                <a:rPr lang="en-US" altLang="zh-CN" sz="1200" b="0" i="1" dirty="0">
                  <a:ea typeface="宋体" panose="02010600030101010101" pitchFamily="2" charset="-122"/>
                </a:rPr>
                <a:t>C</a:t>
              </a:r>
              <a:r>
                <a:rPr lang="zh-CN" altLang="en-US" sz="1200" b="0" i="1" dirty="0">
                  <a:ea typeface="宋体" panose="02010600030101010101" pitchFamily="2" charset="-122"/>
                </a:rPr>
                <a:t>相电流</a:t>
              </a:r>
              <a:endParaRPr lang="en-US" altLang="zh-CN" sz="1200" b="0" i="1" dirty="0">
                <a:ea typeface="宋体" panose="02010600030101010101" pitchFamily="2" charset="-122"/>
              </a:endParaRPr>
            </a:p>
          </p:txBody>
        </p:sp>
      </p:grpSp>
    </p:spTree>
    <p:extLst>
      <p:ext uri="{BB962C8B-B14F-4D97-AF65-F5344CB8AC3E}">
        <p14:creationId xmlns:p14="http://schemas.microsoft.com/office/powerpoint/2010/main" val="121485584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概述</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22</a:t>
            </a:fld>
            <a:endParaRPr lang="en-US" dirty="0"/>
          </a:p>
        </p:txBody>
      </p:sp>
      <p:pic>
        <p:nvPicPr>
          <p:cNvPr id="64" name="Picture 3">
            <a:extLst>
              <a:ext uri="{FF2B5EF4-FFF2-40B4-BE49-F238E27FC236}">
                <a16:creationId xmlns:a16="http://schemas.microsoft.com/office/drawing/2014/main" id="{7E8E8BB8-8D80-4317-931B-6E54A9A138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5616" y="484989"/>
            <a:ext cx="6234859" cy="417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65" name="Text Box 4">
            <a:extLst>
              <a:ext uri="{FF2B5EF4-FFF2-40B4-BE49-F238E27FC236}">
                <a16:creationId xmlns:a16="http://schemas.microsoft.com/office/drawing/2014/main" id="{726BC01A-3B43-4982-A3A2-4B1920EA6696}"/>
              </a:ext>
            </a:extLst>
          </p:cNvPr>
          <p:cNvSpPr txBox="1">
            <a:spLocks noChangeArrowheads="1"/>
          </p:cNvSpPr>
          <p:nvPr/>
        </p:nvSpPr>
        <p:spPr bwMode="auto">
          <a:xfrm>
            <a:off x="6645369" y="2801990"/>
            <a:ext cx="1419225"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eaLnBrk="1" hangingPunct="1"/>
            <a:r>
              <a:rPr kumimoji="1" lang="en-US" altLang="ja-JP" sz="1000" u="sng" dirty="0">
                <a:ea typeface="MS PGothic" panose="020B0600070205080204" pitchFamily="34" charset="-128"/>
              </a:rPr>
              <a:t>Main Magnet (</a:t>
            </a:r>
            <a:r>
              <a:rPr kumimoji="1" lang="en-US" altLang="ja-JP" sz="1000" u="sng" dirty="0" err="1">
                <a:ea typeface="MS PGothic" panose="020B0600070205080204" pitchFamily="34" charset="-128"/>
              </a:rPr>
              <a:t>NdFeB</a:t>
            </a:r>
            <a:r>
              <a:rPr kumimoji="1" lang="en-US" altLang="ja-JP" sz="1000" u="sng" dirty="0">
                <a:ea typeface="MS PGothic" panose="020B0600070205080204" pitchFamily="34" charset="-128"/>
              </a:rPr>
              <a:t>)</a:t>
            </a:r>
          </a:p>
        </p:txBody>
      </p:sp>
    </p:spTree>
    <p:extLst>
      <p:ext uri="{BB962C8B-B14F-4D97-AF65-F5344CB8AC3E}">
        <p14:creationId xmlns:p14="http://schemas.microsoft.com/office/powerpoint/2010/main" val="249427125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概述</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23</a:t>
            </a:fld>
            <a:endParaRPr lang="en-US" dirty="0"/>
          </a:p>
        </p:txBody>
      </p:sp>
      <p:pic>
        <p:nvPicPr>
          <p:cNvPr id="8" name="Picture 3">
            <a:extLst>
              <a:ext uri="{FF2B5EF4-FFF2-40B4-BE49-F238E27FC236}">
                <a16:creationId xmlns:a16="http://schemas.microsoft.com/office/drawing/2014/main" id="{B6A42E84-C856-4F1C-8C23-006F26657E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82" y="737773"/>
            <a:ext cx="6165613" cy="373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Tree>
    <p:extLst>
      <p:ext uri="{BB962C8B-B14F-4D97-AF65-F5344CB8AC3E}">
        <p14:creationId xmlns:p14="http://schemas.microsoft.com/office/powerpoint/2010/main" val="378042335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ea typeface="宋体" panose="02010600030101010101" pitchFamily="2" charset="-122"/>
              </a:rPr>
              <a:t>电机继电器图</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24</a:t>
            </a:fld>
            <a:endParaRPr lang="en-US" dirty="0"/>
          </a:p>
        </p:txBody>
      </p:sp>
      <p:grpSp>
        <p:nvGrpSpPr>
          <p:cNvPr id="284" name="Group 2">
            <a:extLst>
              <a:ext uri="{FF2B5EF4-FFF2-40B4-BE49-F238E27FC236}">
                <a16:creationId xmlns:a16="http://schemas.microsoft.com/office/drawing/2014/main" id="{F5CFA728-EF46-4DFB-83BE-0D5A883D4D95}"/>
              </a:ext>
            </a:extLst>
          </p:cNvPr>
          <p:cNvGrpSpPr>
            <a:grpSpLocks/>
          </p:cNvGrpSpPr>
          <p:nvPr/>
        </p:nvGrpSpPr>
        <p:grpSpPr bwMode="auto">
          <a:xfrm>
            <a:off x="3742859" y="-123731"/>
            <a:ext cx="5138738" cy="4267200"/>
            <a:chOff x="2886" y="960"/>
            <a:chExt cx="3237" cy="2688"/>
          </a:xfrm>
        </p:grpSpPr>
        <p:sp>
          <p:nvSpPr>
            <p:cNvPr id="285" name="Rectangle 3">
              <a:extLst>
                <a:ext uri="{FF2B5EF4-FFF2-40B4-BE49-F238E27FC236}">
                  <a16:creationId xmlns:a16="http://schemas.microsoft.com/office/drawing/2014/main" id="{2134A97B-8E48-4C80-A6A8-FD6A58874155}"/>
                </a:ext>
              </a:extLst>
            </p:cNvPr>
            <p:cNvSpPr>
              <a:spLocks noChangeArrowheads="1"/>
            </p:cNvSpPr>
            <p:nvPr/>
          </p:nvSpPr>
          <p:spPr bwMode="auto">
            <a:xfrm>
              <a:off x="3888" y="2976"/>
              <a:ext cx="182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86" name="Rectangle 4">
              <a:extLst>
                <a:ext uri="{FF2B5EF4-FFF2-40B4-BE49-F238E27FC236}">
                  <a16:creationId xmlns:a16="http://schemas.microsoft.com/office/drawing/2014/main" id="{190CA18E-686E-4A2E-9B2E-5CCEE346983F}"/>
                </a:ext>
              </a:extLst>
            </p:cNvPr>
            <p:cNvSpPr>
              <a:spLocks noChangeArrowheads="1"/>
            </p:cNvSpPr>
            <p:nvPr/>
          </p:nvSpPr>
          <p:spPr bwMode="auto">
            <a:xfrm>
              <a:off x="3456" y="960"/>
              <a:ext cx="2016"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87" name="Rectangle 5">
              <a:extLst>
                <a:ext uri="{FF2B5EF4-FFF2-40B4-BE49-F238E27FC236}">
                  <a16:creationId xmlns:a16="http://schemas.microsoft.com/office/drawing/2014/main" id="{32216FE7-EA94-4AC5-A716-E19F7C1D6B0D}"/>
                </a:ext>
              </a:extLst>
            </p:cNvPr>
            <p:cNvSpPr>
              <a:spLocks noChangeArrowheads="1"/>
            </p:cNvSpPr>
            <p:nvPr/>
          </p:nvSpPr>
          <p:spPr bwMode="auto">
            <a:xfrm>
              <a:off x="5629" y="3121"/>
              <a:ext cx="49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spcBef>
                  <a:spcPct val="50000"/>
                </a:spcBef>
              </a:pPr>
              <a:r>
                <a:rPr lang="en-US" altLang="zh-CN" sz="1200" dirty="0">
                  <a:solidFill>
                    <a:srgbClr val="003399"/>
                  </a:solidFill>
                  <a:ea typeface="宋体" panose="02010600030101010101" pitchFamily="2" charset="-122"/>
                </a:rPr>
                <a:t>MOTOR</a:t>
              </a:r>
            </a:p>
          </p:txBody>
        </p:sp>
        <p:sp>
          <p:nvSpPr>
            <p:cNvPr id="288" name="Rectangle 6">
              <a:extLst>
                <a:ext uri="{FF2B5EF4-FFF2-40B4-BE49-F238E27FC236}">
                  <a16:creationId xmlns:a16="http://schemas.microsoft.com/office/drawing/2014/main" id="{E35B97D4-5566-47DF-890F-B28D3F7123E1}"/>
                </a:ext>
              </a:extLst>
            </p:cNvPr>
            <p:cNvSpPr>
              <a:spLocks noChangeArrowheads="1"/>
            </p:cNvSpPr>
            <p:nvPr/>
          </p:nvSpPr>
          <p:spPr bwMode="auto">
            <a:xfrm>
              <a:off x="2886" y="1188"/>
              <a:ext cx="91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spcBef>
                  <a:spcPct val="50000"/>
                </a:spcBef>
              </a:pPr>
              <a:r>
                <a:rPr lang="zh-CN" altLang="en-US" sz="1200" dirty="0">
                  <a:ea typeface="宋体" panose="02010600030101010101" pitchFamily="2" charset="-122"/>
                </a:rPr>
                <a:t>驱动级</a:t>
              </a:r>
              <a:endParaRPr lang="en-US" altLang="zh-CN" sz="1200" dirty="0">
                <a:ea typeface="宋体" panose="02010600030101010101" pitchFamily="2" charset="-122"/>
              </a:endParaRPr>
            </a:p>
          </p:txBody>
        </p:sp>
      </p:grpSp>
      <p:sp>
        <p:nvSpPr>
          <p:cNvPr id="289" name="Line 7">
            <a:extLst>
              <a:ext uri="{FF2B5EF4-FFF2-40B4-BE49-F238E27FC236}">
                <a16:creationId xmlns:a16="http://schemas.microsoft.com/office/drawing/2014/main" id="{A38609BC-3B79-4BC7-88A3-56F93784319A}"/>
              </a:ext>
            </a:extLst>
          </p:cNvPr>
          <p:cNvSpPr>
            <a:spLocks noChangeShapeType="1"/>
          </p:cNvSpPr>
          <p:nvPr/>
        </p:nvSpPr>
        <p:spPr bwMode="auto">
          <a:xfrm flipH="1">
            <a:off x="3887322" y="208057"/>
            <a:ext cx="37988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8">
            <a:extLst>
              <a:ext uri="{FF2B5EF4-FFF2-40B4-BE49-F238E27FC236}">
                <a16:creationId xmlns:a16="http://schemas.microsoft.com/office/drawing/2014/main" id="{4A0D7CD7-3B49-451F-8346-1538475E7BFD}"/>
              </a:ext>
            </a:extLst>
          </p:cNvPr>
          <p:cNvSpPr>
            <a:spLocks noChangeShapeType="1"/>
          </p:cNvSpPr>
          <p:nvPr/>
        </p:nvSpPr>
        <p:spPr bwMode="auto">
          <a:xfrm flipH="1">
            <a:off x="3887322" y="2809969"/>
            <a:ext cx="37988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1" name="Oval 9">
            <a:extLst>
              <a:ext uri="{FF2B5EF4-FFF2-40B4-BE49-F238E27FC236}">
                <a16:creationId xmlns:a16="http://schemas.microsoft.com/office/drawing/2014/main" id="{462D5AFB-3A8F-45EA-960A-B7835560D958}"/>
              </a:ext>
            </a:extLst>
          </p:cNvPr>
          <p:cNvSpPr>
            <a:spLocks noChangeArrowheads="1"/>
          </p:cNvSpPr>
          <p:nvPr/>
        </p:nvSpPr>
        <p:spPr bwMode="auto">
          <a:xfrm>
            <a:off x="5162084" y="1482819"/>
            <a:ext cx="61913"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92" name="Freeform 10">
            <a:extLst>
              <a:ext uri="{FF2B5EF4-FFF2-40B4-BE49-F238E27FC236}">
                <a16:creationId xmlns:a16="http://schemas.microsoft.com/office/drawing/2014/main" id="{B2D2B6FE-096F-4D4E-B773-6EE0C2EFB98D}"/>
              </a:ext>
            </a:extLst>
          </p:cNvPr>
          <p:cNvSpPr>
            <a:spLocks/>
          </p:cNvSpPr>
          <p:nvPr/>
        </p:nvSpPr>
        <p:spPr bwMode="auto">
          <a:xfrm>
            <a:off x="5263684" y="789082"/>
            <a:ext cx="146050" cy="144462"/>
          </a:xfrm>
          <a:custGeom>
            <a:avLst/>
            <a:gdLst>
              <a:gd name="T0" fmla="*/ 73025 w 182"/>
              <a:gd name="T1" fmla="*/ 0 h 182"/>
              <a:gd name="T2" fmla="*/ 0 w 182"/>
              <a:gd name="T3" fmla="*/ 144462 h 182"/>
              <a:gd name="T4" fmla="*/ 146050 w 182"/>
              <a:gd name="T5" fmla="*/ 144462 h 182"/>
              <a:gd name="T6" fmla="*/ 73025 w 182"/>
              <a:gd name="T7" fmla="*/ 0 h 182"/>
              <a:gd name="T8" fmla="*/ 0 60000 65536"/>
              <a:gd name="T9" fmla="*/ 0 60000 65536"/>
              <a:gd name="T10" fmla="*/ 0 60000 65536"/>
              <a:gd name="T11" fmla="*/ 0 60000 65536"/>
              <a:gd name="T12" fmla="*/ 0 w 182"/>
              <a:gd name="T13" fmla="*/ 0 h 182"/>
              <a:gd name="T14" fmla="*/ 182 w 182"/>
              <a:gd name="T15" fmla="*/ 182 h 182"/>
            </a:gdLst>
            <a:ahLst/>
            <a:cxnLst>
              <a:cxn ang="T8">
                <a:pos x="T0" y="T1"/>
              </a:cxn>
              <a:cxn ang="T9">
                <a:pos x="T2" y="T3"/>
              </a:cxn>
              <a:cxn ang="T10">
                <a:pos x="T4" y="T5"/>
              </a:cxn>
              <a:cxn ang="T11">
                <a:pos x="T6" y="T7"/>
              </a:cxn>
            </a:cxnLst>
            <a:rect l="T12" t="T13" r="T14" b="T15"/>
            <a:pathLst>
              <a:path w="182" h="182">
                <a:moveTo>
                  <a:pt x="91" y="0"/>
                </a:moveTo>
                <a:lnTo>
                  <a:pt x="0" y="182"/>
                </a:lnTo>
                <a:lnTo>
                  <a:pt x="182" y="182"/>
                </a:lnTo>
                <a:lnTo>
                  <a:pt x="91"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293" name="Freeform 11">
            <a:extLst>
              <a:ext uri="{FF2B5EF4-FFF2-40B4-BE49-F238E27FC236}">
                <a16:creationId xmlns:a16="http://schemas.microsoft.com/office/drawing/2014/main" id="{DD51DA22-FDF3-465F-99C1-D7EF9801798B}"/>
              </a:ext>
            </a:extLst>
          </p:cNvPr>
          <p:cNvSpPr>
            <a:spLocks/>
          </p:cNvSpPr>
          <p:nvPr/>
        </p:nvSpPr>
        <p:spPr bwMode="auto">
          <a:xfrm>
            <a:off x="5258922" y="782732"/>
            <a:ext cx="155575" cy="11112"/>
          </a:xfrm>
          <a:custGeom>
            <a:avLst/>
            <a:gdLst>
              <a:gd name="T0" fmla="*/ 5556 w 196"/>
              <a:gd name="T1" fmla="*/ 0 h 14"/>
              <a:gd name="T2" fmla="*/ 1588 w 196"/>
              <a:gd name="T3" fmla="*/ 0 h 14"/>
              <a:gd name="T4" fmla="*/ 0 w 196"/>
              <a:gd name="T5" fmla="*/ 2381 h 14"/>
              <a:gd name="T6" fmla="*/ 0 w 196"/>
              <a:gd name="T7" fmla="*/ 7143 h 14"/>
              <a:gd name="T8" fmla="*/ 1588 w 196"/>
              <a:gd name="T9" fmla="*/ 9525 h 14"/>
              <a:gd name="T10" fmla="*/ 3175 w 196"/>
              <a:gd name="T11" fmla="*/ 9525 h 14"/>
              <a:gd name="T12" fmla="*/ 5556 w 196"/>
              <a:gd name="T13" fmla="*/ 11112 h 14"/>
              <a:gd name="T14" fmla="*/ 150019 w 196"/>
              <a:gd name="T15" fmla="*/ 11112 h 14"/>
              <a:gd name="T16" fmla="*/ 151606 w 196"/>
              <a:gd name="T17" fmla="*/ 9525 h 14"/>
              <a:gd name="T18" fmla="*/ 152400 w 196"/>
              <a:gd name="T19" fmla="*/ 9525 h 14"/>
              <a:gd name="T20" fmla="*/ 154781 w 196"/>
              <a:gd name="T21" fmla="*/ 7143 h 14"/>
              <a:gd name="T22" fmla="*/ 154781 w 196"/>
              <a:gd name="T23" fmla="*/ 6350 h 14"/>
              <a:gd name="T24" fmla="*/ 155575 w 196"/>
              <a:gd name="T25" fmla="*/ 5556 h 14"/>
              <a:gd name="T26" fmla="*/ 154781 w 196"/>
              <a:gd name="T27" fmla="*/ 3175 h 14"/>
              <a:gd name="T28" fmla="*/ 154781 w 196"/>
              <a:gd name="T29" fmla="*/ 2381 h 14"/>
              <a:gd name="T30" fmla="*/ 152400 w 196"/>
              <a:gd name="T31" fmla="*/ 0 h 14"/>
              <a:gd name="T32" fmla="*/ 150019 w 196"/>
              <a:gd name="T33" fmla="*/ 0 h 14"/>
              <a:gd name="T34" fmla="*/ 5556 w 196"/>
              <a:gd name="T35" fmla="*/ 0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14"/>
              <a:gd name="T56" fmla="*/ 196 w 196"/>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14">
                <a:moveTo>
                  <a:pt x="7" y="0"/>
                </a:moveTo>
                <a:lnTo>
                  <a:pt x="2" y="0"/>
                </a:lnTo>
                <a:lnTo>
                  <a:pt x="0" y="3"/>
                </a:lnTo>
                <a:lnTo>
                  <a:pt x="0" y="9"/>
                </a:lnTo>
                <a:lnTo>
                  <a:pt x="2" y="12"/>
                </a:lnTo>
                <a:lnTo>
                  <a:pt x="4" y="12"/>
                </a:lnTo>
                <a:lnTo>
                  <a:pt x="7" y="14"/>
                </a:lnTo>
                <a:lnTo>
                  <a:pt x="189" y="14"/>
                </a:lnTo>
                <a:lnTo>
                  <a:pt x="191" y="12"/>
                </a:lnTo>
                <a:lnTo>
                  <a:pt x="192" y="12"/>
                </a:lnTo>
                <a:lnTo>
                  <a:pt x="195" y="9"/>
                </a:lnTo>
                <a:lnTo>
                  <a:pt x="195" y="8"/>
                </a:lnTo>
                <a:lnTo>
                  <a:pt x="196" y="7"/>
                </a:lnTo>
                <a:lnTo>
                  <a:pt x="195" y="4"/>
                </a:lnTo>
                <a:lnTo>
                  <a:pt x="195" y="3"/>
                </a:lnTo>
                <a:lnTo>
                  <a:pt x="192" y="0"/>
                </a:lnTo>
                <a:lnTo>
                  <a:pt x="189"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Line 12">
            <a:extLst>
              <a:ext uri="{FF2B5EF4-FFF2-40B4-BE49-F238E27FC236}">
                <a16:creationId xmlns:a16="http://schemas.microsoft.com/office/drawing/2014/main" id="{70EE51B8-359E-4DCB-A515-43696BEF177C}"/>
              </a:ext>
            </a:extLst>
          </p:cNvPr>
          <p:cNvSpPr>
            <a:spLocks noChangeShapeType="1"/>
          </p:cNvSpPr>
          <p:nvPr/>
        </p:nvSpPr>
        <p:spPr bwMode="auto">
          <a:xfrm>
            <a:off x="5336709" y="571594"/>
            <a:ext cx="1588" cy="5794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13">
            <a:extLst>
              <a:ext uri="{FF2B5EF4-FFF2-40B4-BE49-F238E27FC236}">
                <a16:creationId xmlns:a16="http://schemas.microsoft.com/office/drawing/2014/main" id="{CD95D8E3-C592-473A-8F2A-80FFAEB4EE65}"/>
              </a:ext>
            </a:extLst>
          </p:cNvPr>
          <p:cNvSpPr>
            <a:spLocks noChangeShapeType="1"/>
          </p:cNvSpPr>
          <p:nvPr/>
        </p:nvSpPr>
        <p:spPr bwMode="auto">
          <a:xfrm flipH="1">
            <a:off x="5046197" y="1151032"/>
            <a:ext cx="29051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14">
            <a:extLst>
              <a:ext uri="{FF2B5EF4-FFF2-40B4-BE49-F238E27FC236}">
                <a16:creationId xmlns:a16="http://schemas.microsoft.com/office/drawing/2014/main" id="{4E3FB518-9E39-45CF-A20A-C4CED1CB0605}"/>
              </a:ext>
            </a:extLst>
          </p:cNvPr>
          <p:cNvSpPr>
            <a:spLocks noChangeShapeType="1"/>
          </p:cNvSpPr>
          <p:nvPr/>
        </p:nvSpPr>
        <p:spPr bwMode="auto">
          <a:xfrm flipH="1">
            <a:off x="5046197" y="571594"/>
            <a:ext cx="29051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15">
            <a:extLst>
              <a:ext uri="{FF2B5EF4-FFF2-40B4-BE49-F238E27FC236}">
                <a16:creationId xmlns:a16="http://schemas.microsoft.com/office/drawing/2014/main" id="{38934296-F7AD-4F9B-B9AE-312F47680066}"/>
              </a:ext>
            </a:extLst>
          </p:cNvPr>
          <p:cNvSpPr>
            <a:spLocks noChangeShapeType="1"/>
          </p:cNvSpPr>
          <p:nvPr/>
        </p:nvSpPr>
        <p:spPr bwMode="auto">
          <a:xfrm>
            <a:off x="5192247" y="1151032"/>
            <a:ext cx="1587" cy="3635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8" name="Line 16">
            <a:extLst>
              <a:ext uri="{FF2B5EF4-FFF2-40B4-BE49-F238E27FC236}">
                <a16:creationId xmlns:a16="http://schemas.microsoft.com/office/drawing/2014/main" id="{91B1C4DA-1662-4864-93BA-381BF6DF6080}"/>
              </a:ext>
            </a:extLst>
          </p:cNvPr>
          <p:cNvSpPr>
            <a:spLocks noChangeShapeType="1"/>
          </p:cNvSpPr>
          <p:nvPr/>
        </p:nvSpPr>
        <p:spPr bwMode="auto">
          <a:xfrm>
            <a:off x="5192247" y="208057"/>
            <a:ext cx="1587" cy="3635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9" name="Freeform 17">
            <a:extLst>
              <a:ext uri="{FF2B5EF4-FFF2-40B4-BE49-F238E27FC236}">
                <a16:creationId xmlns:a16="http://schemas.microsoft.com/office/drawing/2014/main" id="{C44A6441-437E-4C20-A371-168943C956E0}"/>
              </a:ext>
            </a:extLst>
          </p:cNvPr>
          <p:cNvSpPr>
            <a:spLocks/>
          </p:cNvSpPr>
          <p:nvPr/>
        </p:nvSpPr>
        <p:spPr bwMode="auto">
          <a:xfrm>
            <a:off x="5263684" y="2094007"/>
            <a:ext cx="146050" cy="144462"/>
          </a:xfrm>
          <a:custGeom>
            <a:avLst/>
            <a:gdLst>
              <a:gd name="T0" fmla="*/ 73025 w 182"/>
              <a:gd name="T1" fmla="*/ 0 h 181"/>
              <a:gd name="T2" fmla="*/ 0 w 182"/>
              <a:gd name="T3" fmla="*/ 144462 h 181"/>
              <a:gd name="T4" fmla="*/ 146050 w 182"/>
              <a:gd name="T5" fmla="*/ 144462 h 181"/>
              <a:gd name="T6" fmla="*/ 73025 w 182"/>
              <a:gd name="T7" fmla="*/ 0 h 181"/>
              <a:gd name="T8" fmla="*/ 0 60000 65536"/>
              <a:gd name="T9" fmla="*/ 0 60000 65536"/>
              <a:gd name="T10" fmla="*/ 0 60000 65536"/>
              <a:gd name="T11" fmla="*/ 0 60000 65536"/>
              <a:gd name="T12" fmla="*/ 0 w 182"/>
              <a:gd name="T13" fmla="*/ 0 h 181"/>
              <a:gd name="T14" fmla="*/ 182 w 182"/>
              <a:gd name="T15" fmla="*/ 181 h 181"/>
            </a:gdLst>
            <a:ahLst/>
            <a:cxnLst>
              <a:cxn ang="T8">
                <a:pos x="T0" y="T1"/>
              </a:cxn>
              <a:cxn ang="T9">
                <a:pos x="T2" y="T3"/>
              </a:cxn>
              <a:cxn ang="T10">
                <a:pos x="T4" y="T5"/>
              </a:cxn>
              <a:cxn ang="T11">
                <a:pos x="T6" y="T7"/>
              </a:cxn>
            </a:cxnLst>
            <a:rect l="T12" t="T13" r="T14" b="T15"/>
            <a:pathLst>
              <a:path w="182" h="181">
                <a:moveTo>
                  <a:pt x="91" y="0"/>
                </a:moveTo>
                <a:lnTo>
                  <a:pt x="0" y="181"/>
                </a:lnTo>
                <a:lnTo>
                  <a:pt x="182" y="181"/>
                </a:lnTo>
                <a:lnTo>
                  <a:pt x="91"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300" name="Freeform 18">
            <a:extLst>
              <a:ext uri="{FF2B5EF4-FFF2-40B4-BE49-F238E27FC236}">
                <a16:creationId xmlns:a16="http://schemas.microsoft.com/office/drawing/2014/main" id="{13BB8271-73F4-4B76-BD8A-F2C8124B2ABB}"/>
              </a:ext>
            </a:extLst>
          </p:cNvPr>
          <p:cNvSpPr>
            <a:spLocks/>
          </p:cNvSpPr>
          <p:nvPr/>
        </p:nvSpPr>
        <p:spPr bwMode="auto">
          <a:xfrm>
            <a:off x="5258922" y="2089244"/>
            <a:ext cx="155575" cy="11113"/>
          </a:xfrm>
          <a:custGeom>
            <a:avLst/>
            <a:gdLst>
              <a:gd name="T0" fmla="*/ 5556 w 196"/>
              <a:gd name="T1" fmla="*/ 0 h 14"/>
              <a:gd name="T2" fmla="*/ 1588 w 196"/>
              <a:gd name="T3" fmla="*/ 0 h 14"/>
              <a:gd name="T4" fmla="*/ 0 w 196"/>
              <a:gd name="T5" fmla="*/ 1588 h 14"/>
              <a:gd name="T6" fmla="*/ 0 w 196"/>
              <a:gd name="T7" fmla="*/ 7144 h 14"/>
              <a:gd name="T8" fmla="*/ 1588 w 196"/>
              <a:gd name="T9" fmla="*/ 9525 h 14"/>
              <a:gd name="T10" fmla="*/ 3175 w 196"/>
              <a:gd name="T11" fmla="*/ 9525 h 14"/>
              <a:gd name="T12" fmla="*/ 5556 w 196"/>
              <a:gd name="T13" fmla="*/ 11113 h 14"/>
              <a:gd name="T14" fmla="*/ 150019 w 196"/>
              <a:gd name="T15" fmla="*/ 11113 h 14"/>
              <a:gd name="T16" fmla="*/ 151606 w 196"/>
              <a:gd name="T17" fmla="*/ 9525 h 14"/>
              <a:gd name="T18" fmla="*/ 152400 w 196"/>
              <a:gd name="T19" fmla="*/ 9525 h 14"/>
              <a:gd name="T20" fmla="*/ 154781 w 196"/>
              <a:gd name="T21" fmla="*/ 7144 h 14"/>
              <a:gd name="T22" fmla="*/ 154781 w 196"/>
              <a:gd name="T23" fmla="*/ 6350 h 14"/>
              <a:gd name="T24" fmla="*/ 155575 w 196"/>
              <a:gd name="T25" fmla="*/ 5557 h 14"/>
              <a:gd name="T26" fmla="*/ 154781 w 196"/>
              <a:gd name="T27" fmla="*/ 3175 h 14"/>
              <a:gd name="T28" fmla="*/ 154781 w 196"/>
              <a:gd name="T29" fmla="*/ 1588 h 14"/>
              <a:gd name="T30" fmla="*/ 152400 w 196"/>
              <a:gd name="T31" fmla="*/ 0 h 14"/>
              <a:gd name="T32" fmla="*/ 150019 w 196"/>
              <a:gd name="T33" fmla="*/ 0 h 14"/>
              <a:gd name="T34" fmla="*/ 5556 w 196"/>
              <a:gd name="T35" fmla="*/ 0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14"/>
              <a:gd name="T56" fmla="*/ 196 w 196"/>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14">
                <a:moveTo>
                  <a:pt x="7" y="0"/>
                </a:moveTo>
                <a:lnTo>
                  <a:pt x="2" y="0"/>
                </a:lnTo>
                <a:lnTo>
                  <a:pt x="0" y="2"/>
                </a:lnTo>
                <a:lnTo>
                  <a:pt x="0" y="9"/>
                </a:lnTo>
                <a:lnTo>
                  <a:pt x="2" y="12"/>
                </a:lnTo>
                <a:lnTo>
                  <a:pt x="4" y="12"/>
                </a:lnTo>
                <a:lnTo>
                  <a:pt x="7" y="14"/>
                </a:lnTo>
                <a:lnTo>
                  <a:pt x="189" y="14"/>
                </a:lnTo>
                <a:lnTo>
                  <a:pt x="191" y="12"/>
                </a:lnTo>
                <a:lnTo>
                  <a:pt x="192" y="12"/>
                </a:lnTo>
                <a:lnTo>
                  <a:pt x="195" y="9"/>
                </a:lnTo>
                <a:lnTo>
                  <a:pt x="195" y="8"/>
                </a:lnTo>
                <a:lnTo>
                  <a:pt x="196" y="7"/>
                </a:lnTo>
                <a:lnTo>
                  <a:pt x="195" y="4"/>
                </a:lnTo>
                <a:lnTo>
                  <a:pt x="195" y="2"/>
                </a:lnTo>
                <a:lnTo>
                  <a:pt x="192" y="0"/>
                </a:lnTo>
                <a:lnTo>
                  <a:pt x="189"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1" name="Line 19">
            <a:extLst>
              <a:ext uri="{FF2B5EF4-FFF2-40B4-BE49-F238E27FC236}">
                <a16:creationId xmlns:a16="http://schemas.microsoft.com/office/drawing/2014/main" id="{9AB9203A-E72B-4105-9D04-0BA9EC968052}"/>
              </a:ext>
            </a:extLst>
          </p:cNvPr>
          <p:cNvSpPr>
            <a:spLocks noChangeShapeType="1"/>
          </p:cNvSpPr>
          <p:nvPr/>
        </p:nvSpPr>
        <p:spPr bwMode="auto">
          <a:xfrm>
            <a:off x="5336709" y="1876519"/>
            <a:ext cx="1588" cy="5794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2" name="Line 20">
            <a:extLst>
              <a:ext uri="{FF2B5EF4-FFF2-40B4-BE49-F238E27FC236}">
                <a16:creationId xmlns:a16="http://schemas.microsoft.com/office/drawing/2014/main" id="{6BBE9CB7-5BBE-4BCE-B48B-44701748D1EC}"/>
              </a:ext>
            </a:extLst>
          </p:cNvPr>
          <p:cNvSpPr>
            <a:spLocks noChangeShapeType="1"/>
          </p:cNvSpPr>
          <p:nvPr/>
        </p:nvSpPr>
        <p:spPr bwMode="auto">
          <a:xfrm flipH="1">
            <a:off x="5046197" y="2455957"/>
            <a:ext cx="29051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21">
            <a:extLst>
              <a:ext uri="{FF2B5EF4-FFF2-40B4-BE49-F238E27FC236}">
                <a16:creationId xmlns:a16="http://schemas.microsoft.com/office/drawing/2014/main" id="{C3B7C8C0-091D-4ECD-9EA5-138753D0C5E7}"/>
              </a:ext>
            </a:extLst>
          </p:cNvPr>
          <p:cNvSpPr>
            <a:spLocks noChangeShapeType="1"/>
          </p:cNvSpPr>
          <p:nvPr/>
        </p:nvSpPr>
        <p:spPr bwMode="auto">
          <a:xfrm flipH="1">
            <a:off x="5046197" y="1876519"/>
            <a:ext cx="29051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22">
            <a:extLst>
              <a:ext uri="{FF2B5EF4-FFF2-40B4-BE49-F238E27FC236}">
                <a16:creationId xmlns:a16="http://schemas.microsoft.com/office/drawing/2014/main" id="{FB1A18FB-14D3-4182-B6CC-1C803A200714}"/>
              </a:ext>
            </a:extLst>
          </p:cNvPr>
          <p:cNvSpPr>
            <a:spLocks noChangeShapeType="1"/>
          </p:cNvSpPr>
          <p:nvPr/>
        </p:nvSpPr>
        <p:spPr bwMode="auto">
          <a:xfrm>
            <a:off x="5192247" y="2455957"/>
            <a:ext cx="1587" cy="3635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Line 23">
            <a:extLst>
              <a:ext uri="{FF2B5EF4-FFF2-40B4-BE49-F238E27FC236}">
                <a16:creationId xmlns:a16="http://schemas.microsoft.com/office/drawing/2014/main" id="{E02F227D-B359-4BD0-9EA1-79DFADB3BBD2}"/>
              </a:ext>
            </a:extLst>
          </p:cNvPr>
          <p:cNvSpPr>
            <a:spLocks noChangeShapeType="1"/>
          </p:cNvSpPr>
          <p:nvPr/>
        </p:nvSpPr>
        <p:spPr bwMode="auto">
          <a:xfrm>
            <a:off x="5192247" y="1514569"/>
            <a:ext cx="1587" cy="3619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6" name="Freeform 24">
            <a:extLst>
              <a:ext uri="{FF2B5EF4-FFF2-40B4-BE49-F238E27FC236}">
                <a16:creationId xmlns:a16="http://schemas.microsoft.com/office/drawing/2014/main" id="{4E110FBF-C3BC-410B-94B6-AF7F5304D05C}"/>
              </a:ext>
            </a:extLst>
          </p:cNvPr>
          <p:cNvSpPr>
            <a:spLocks/>
          </p:cNvSpPr>
          <p:nvPr/>
        </p:nvSpPr>
        <p:spPr bwMode="auto">
          <a:xfrm>
            <a:off x="4892209" y="1941607"/>
            <a:ext cx="15875" cy="449262"/>
          </a:xfrm>
          <a:custGeom>
            <a:avLst/>
            <a:gdLst>
              <a:gd name="T0" fmla="*/ 15875 w 19"/>
              <a:gd name="T1" fmla="*/ 7937 h 566"/>
              <a:gd name="T2" fmla="*/ 15039 w 19"/>
              <a:gd name="T3" fmla="*/ 5556 h 566"/>
              <a:gd name="T4" fmla="*/ 15039 w 19"/>
              <a:gd name="T5" fmla="*/ 3175 h 566"/>
              <a:gd name="T6" fmla="*/ 13368 w 19"/>
              <a:gd name="T7" fmla="*/ 2381 h 566"/>
              <a:gd name="T8" fmla="*/ 10862 w 19"/>
              <a:gd name="T9" fmla="*/ 1587 h 566"/>
              <a:gd name="T10" fmla="*/ 9191 w 19"/>
              <a:gd name="T11" fmla="*/ 0 h 566"/>
              <a:gd name="T12" fmla="*/ 5013 w 19"/>
              <a:gd name="T13" fmla="*/ 0 h 566"/>
              <a:gd name="T14" fmla="*/ 3342 w 19"/>
              <a:gd name="T15" fmla="*/ 1587 h 566"/>
              <a:gd name="T16" fmla="*/ 836 w 19"/>
              <a:gd name="T17" fmla="*/ 3175 h 566"/>
              <a:gd name="T18" fmla="*/ 0 w 19"/>
              <a:gd name="T19" fmla="*/ 5556 h 566"/>
              <a:gd name="T20" fmla="*/ 0 w 19"/>
              <a:gd name="T21" fmla="*/ 442912 h 566"/>
              <a:gd name="T22" fmla="*/ 836 w 19"/>
              <a:gd name="T23" fmla="*/ 445293 h 566"/>
              <a:gd name="T24" fmla="*/ 1671 w 19"/>
              <a:gd name="T25" fmla="*/ 447675 h 566"/>
              <a:gd name="T26" fmla="*/ 3342 w 19"/>
              <a:gd name="T27" fmla="*/ 448468 h 566"/>
              <a:gd name="T28" fmla="*/ 5013 w 19"/>
              <a:gd name="T29" fmla="*/ 448468 h 566"/>
              <a:gd name="T30" fmla="*/ 7520 w 19"/>
              <a:gd name="T31" fmla="*/ 449262 h 566"/>
              <a:gd name="T32" fmla="*/ 9191 w 19"/>
              <a:gd name="T33" fmla="*/ 448468 h 566"/>
              <a:gd name="T34" fmla="*/ 10862 w 19"/>
              <a:gd name="T35" fmla="*/ 448468 h 566"/>
              <a:gd name="T36" fmla="*/ 13368 w 19"/>
              <a:gd name="T37" fmla="*/ 447675 h 566"/>
              <a:gd name="T38" fmla="*/ 15039 w 19"/>
              <a:gd name="T39" fmla="*/ 445293 h 566"/>
              <a:gd name="T40" fmla="*/ 15039 w 19"/>
              <a:gd name="T41" fmla="*/ 442912 h 566"/>
              <a:gd name="T42" fmla="*/ 15875 w 19"/>
              <a:gd name="T43" fmla="*/ 442118 h 566"/>
              <a:gd name="T44" fmla="*/ 15875 w 19"/>
              <a:gd name="T45" fmla="*/ 7937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566"/>
              <a:gd name="T71" fmla="*/ 19 w 19"/>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566">
                <a:moveTo>
                  <a:pt x="19" y="10"/>
                </a:moveTo>
                <a:lnTo>
                  <a:pt x="18" y="7"/>
                </a:lnTo>
                <a:lnTo>
                  <a:pt x="18" y="4"/>
                </a:lnTo>
                <a:lnTo>
                  <a:pt x="16" y="3"/>
                </a:lnTo>
                <a:lnTo>
                  <a:pt x="13" y="2"/>
                </a:lnTo>
                <a:lnTo>
                  <a:pt x="11" y="0"/>
                </a:lnTo>
                <a:lnTo>
                  <a:pt x="6" y="0"/>
                </a:lnTo>
                <a:lnTo>
                  <a:pt x="4" y="2"/>
                </a:lnTo>
                <a:lnTo>
                  <a:pt x="1" y="4"/>
                </a:lnTo>
                <a:lnTo>
                  <a:pt x="0" y="7"/>
                </a:lnTo>
                <a:lnTo>
                  <a:pt x="0" y="558"/>
                </a:lnTo>
                <a:lnTo>
                  <a:pt x="1" y="561"/>
                </a:lnTo>
                <a:lnTo>
                  <a:pt x="2" y="564"/>
                </a:lnTo>
                <a:lnTo>
                  <a:pt x="4" y="565"/>
                </a:lnTo>
                <a:lnTo>
                  <a:pt x="6" y="565"/>
                </a:lnTo>
                <a:lnTo>
                  <a:pt x="9" y="566"/>
                </a:lnTo>
                <a:lnTo>
                  <a:pt x="11" y="565"/>
                </a:lnTo>
                <a:lnTo>
                  <a:pt x="13" y="565"/>
                </a:lnTo>
                <a:lnTo>
                  <a:pt x="16" y="564"/>
                </a:lnTo>
                <a:lnTo>
                  <a:pt x="18" y="561"/>
                </a:lnTo>
                <a:lnTo>
                  <a:pt x="18" y="558"/>
                </a:lnTo>
                <a:lnTo>
                  <a:pt x="19" y="557"/>
                </a:lnTo>
                <a:lnTo>
                  <a:pt x="1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Line 25">
            <a:extLst>
              <a:ext uri="{FF2B5EF4-FFF2-40B4-BE49-F238E27FC236}">
                <a16:creationId xmlns:a16="http://schemas.microsoft.com/office/drawing/2014/main" id="{D5F92137-190D-4DAC-8148-36B80EA9AF6D}"/>
              </a:ext>
            </a:extLst>
          </p:cNvPr>
          <p:cNvSpPr>
            <a:spLocks noChangeShapeType="1"/>
          </p:cNvSpPr>
          <p:nvPr/>
        </p:nvSpPr>
        <p:spPr bwMode="auto">
          <a:xfrm flipH="1">
            <a:off x="4754097" y="2165444"/>
            <a:ext cx="146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 name="Freeform 26">
            <a:extLst>
              <a:ext uri="{FF2B5EF4-FFF2-40B4-BE49-F238E27FC236}">
                <a16:creationId xmlns:a16="http://schemas.microsoft.com/office/drawing/2014/main" id="{484B1363-6684-44AC-92C1-4F18E036C47A}"/>
              </a:ext>
            </a:extLst>
          </p:cNvPr>
          <p:cNvSpPr>
            <a:spLocks/>
          </p:cNvSpPr>
          <p:nvPr/>
        </p:nvSpPr>
        <p:spPr bwMode="auto">
          <a:xfrm>
            <a:off x="4900147" y="1876519"/>
            <a:ext cx="146050" cy="579438"/>
          </a:xfrm>
          <a:custGeom>
            <a:avLst/>
            <a:gdLst>
              <a:gd name="T0" fmla="*/ 146050 w 183"/>
              <a:gd name="T1" fmla="*/ 0 h 730"/>
              <a:gd name="T2" fmla="*/ 146050 w 183"/>
              <a:gd name="T3" fmla="*/ 145256 h 730"/>
              <a:gd name="T4" fmla="*/ 0 w 183"/>
              <a:gd name="T5" fmla="*/ 145256 h 730"/>
              <a:gd name="T6" fmla="*/ 0 w 183"/>
              <a:gd name="T7" fmla="*/ 434182 h 730"/>
              <a:gd name="T8" fmla="*/ 146050 w 183"/>
              <a:gd name="T9" fmla="*/ 434182 h 730"/>
              <a:gd name="T10" fmla="*/ 146050 w 183"/>
              <a:gd name="T11" fmla="*/ 579438 h 730"/>
              <a:gd name="T12" fmla="*/ 0 60000 65536"/>
              <a:gd name="T13" fmla="*/ 0 60000 65536"/>
              <a:gd name="T14" fmla="*/ 0 60000 65536"/>
              <a:gd name="T15" fmla="*/ 0 60000 65536"/>
              <a:gd name="T16" fmla="*/ 0 60000 65536"/>
              <a:gd name="T17" fmla="*/ 0 60000 65536"/>
              <a:gd name="T18" fmla="*/ 0 w 183"/>
              <a:gd name="T19" fmla="*/ 0 h 730"/>
              <a:gd name="T20" fmla="*/ 183 w 183"/>
              <a:gd name="T21" fmla="*/ 730 h 730"/>
            </a:gdLst>
            <a:ahLst/>
            <a:cxnLst>
              <a:cxn ang="T12">
                <a:pos x="T0" y="T1"/>
              </a:cxn>
              <a:cxn ang="T13">
                <a:pos x="T2" y="T3"/>
              </a:cxn>
              <a:cxn ang="T14">
                <a:pos x="T4" y="T5"/>
              </a:cxn>
              <a:cxn ang="T15">
                <a:pos x="T6" y="T7"/>
              </a:cxn>
              <a:cxn ang="T16">
                <a:pos x="T8" y="T9"/>
              </a:cxn>
              <a:cxn ang="T17">
                <a:pos x="T10" y="T11"/>
              </a:cxn>
            </a:cxnLst>
            <a:rect l="T18" t="T19" r="T20" b="T21"/>
            <a:pathLst>
              <a:path w="183" h="730">
                <a:moveTo>
                  <a:pt x="183" y="0"/>
                </a:moveTo>
                <a:lnTo>
                  <a:pt x="183" y="183"/>
                </a:lnTo>
                <a:lnTo>
                  <a:pt x="0" y="183"/>
                </a:lnTo>
                <a:lnTo>
                  <a:pt x="0" y="547"/>
                </a:lnTo>
                <a:lnTo>
                  <a:pt x="183" y="547"/>
                </a:lnTo>
                <a:lnTo>
                  <a:pt x="183" y="73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9" name="Freeform 27">
            <a:extLst>
              <a:ext uri="{FF2B5EF4-FFF2-40B4-BE49-F238E27FC236}">
                <a16:creationId xmlns:a16="http://schemas.microsoft.com/office/drawing/2014/main" id="{3C1E05CE-697A-49BD-BEF6-E25FF14BBDA1}"/>
              </a:ext>
            </a:extLst>
          </p:cNvPr>
          <p:cNvSpPr>
            <a:spLocks/>
          </p:cNvSpPr>
          <p:nvPr/>
        </p:nvSpPr>
        <p:spPr bwMode="auto">
          <a:xfrm>
            <a:off x="4892209" y="636682"/>
            <a:ext cx="15875" cy="449262"/>
          </a:xfrm>
          <a:custGeom>
            <a:avLst/>
            <a:gdLst>
              <a:gd name="T0" fmla="*/ 15875 w 19"/>
              <a:gd name="T1" fmla="*/ 7910 h 568"/>
              <a:gd name="T2" fmla="*/ 15039 w 19"/>
              <a:gd name="T3" fmla="*/ 5537 h 568"/>
              <a:gd name="T4" fmla="*/ 15039 w 19"/>
              <a:gd name="T5" fmla="*/ 3164 h 568"/>
              <a:gd name="T6" fmla="*/ 13368 w 19"/>
              <a:gd name="T7" fmla="*/ 2373 h 568"/>
              <a:gd name="T8" fmla="*/ 10862 w 19"/>
              <a:gd name="T9" fmla="*/ 1582 h 568"/>
              <a:gd name="T10" fmla="*/ 9191 w 19"/>
              <a:gd name="T11" fmla="*/ 0 h 568"/>
              <a:gd name="T12" fmla="*/ 5013 w 19"/>
              <a:gd name="T13" fmla="*/ 0 h 568"/>
              <a:gd name="T14" fmla="*/ 3342 w 19"/>
              <a:gd name="T15" fmla="*/ 1582 h 568"/>
              <a:gd name="T16" fmla="*/ 836 w 19"/>
              <a:gd name="T17" fmla="*/ 3164 h 568"/>
              <a:gd name="T18" fmla="*/ 0 w 19"/>
              <a:gd name="T19" fmla="*/ 5537 h 568"/>
              <a:gd name="T20" fmla="*/ 0 w 19"/>
              <a:gd name="T21" fmla="*/ 442934 h 568"/>
              <a:gd name="T22" fmla="*/ 836 w 19"/>
              <a:gd name="T23" fmla="*/ 444516 h 568"/>
              <a:gd name="T24" fmla="*/ 1671 w 19"/>
              <a:gd name="T25" fmla="*/ 446889 h 568"/>
              <a:gd name="T26" fmla="*/ 3342 w 19"/>
              <a:gd name="T27" fmla="*/ 448471 h 568"/>
              <a:gd name="T28" fmla="*/ 5013 w 19"/>
              <a:gd name="T29" fmla="*/ 448471 h 568"/>
              <a:gd name="T30" fmla="*/ 7520 w 19"/>
              <a:gd name="T31" fmla="*/ 449262 h 568"/>
              <a:gd name="T32" fmla="*/ 9191 w 19"/>
              <a:gd name="T33" fmla="*/ 448471 h 568"/>
              <a:gd name="T34" fmla="*/ 10862 w 19"/>
              <a:gd name="T35" fmla="*/ 448471 h 568"/>
              <a:gd name="T36" fmla="*/ 13368 w 19"/>
              <a:gd name="T37" fmla="*/ 446889 h 568"/>
              <a:gd name="T38" fmla="*/ 15039 w 19"/>
              <a:gd name="T39" fmla="*/ 444516 h 568"/>
              <a:gd name="T40" fmla="*/ 15039 w 19"/>
              <a:gd name="T41" fmla="*/ 442934 h 568"/>
              <a:gd name="T42" fmla="*/ 15875 w 19"/>
              <a:gd name="T43" fmla="*/ 441352 h 568"/>
              <a:gd name="T44" fmla="*/ 15875 w 19"/>
              <a:gd name="T45" fmla="*/ 7910 h 5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568"/>
              <a:gd name="T71" fmla="*/ 19 w 19"/>
              <a:gd name="T72" fmla="*/ 568 h 5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568">
                <a:moveTo>
                  <a:pt x="19" y="10"/>
                </a:moveTo>
                <a:lnTo>
                  <a:pt x="18" y="7"/>
                </a:lnTo>
                <a:lnTo>
                  <a:pt x="18" y="4"/>
                </a:lnTo>
                <a:lnTo>
                  <a:pt x="16" y="3"/>
                </a:lnTo>
                <a:lnTo>
                  <a:pt x="13" y="2"/>
                </a:lnTo>
                <a:lnTo>
                  <a:pt x="11" y="0"/>
                </a:lnTo>
                <a:lnTo>
                  <a:pt x="6" y="0"/>
                </a:lnTo>
                <a:lnTo>
                  <a:pt x="4" y="2"/>
                </a:lnTo>
                <a:lnTo>
                  <a:pt x="1" y="4"/>
                </a:lnTo>
                <a:lnTo>
                  <a:pt x="0" y="7"/>
                </a:lnTo>
                <a:lnTo>
                  <a:pt x="0" y="560"/>
                </a:lnTo>
                <a:lnTo>
                  <a:pt x="1" y="562"/>
                </a:lnTo>
                <a:lnTo>
                  <a:pt x="2" y="565"/>
                </a:lnTo>
                <a:lnTo>
                  <a:pt x="4" y="567"/>
                </a:lnTo>
                <a:lnTo>
                  <a:pt x="6" y="567"/>
                </a:lnTo>
                <a:lnTo>
                  <a:pt x="9" y="568"/>
                </a:lnTo>
                <a:lnTo>
                  <a:pt x="11" y="567"/>
                </a:lnTo>
                <a:lnTo>
                  <a:pt x="13" y="567"/>
                </a:lnTo>
                <a:lnTo>
                  <a:pt x="16" y="565"/>
                </a:lnTo>
                <a:lnTo>
                  <a:pt x="18" y="562"/>
                </a:lnTo>
                <a:lnTo>
                  <a:pt x="18" y="560"/>
                </a:lnTo>
                <a:lnTo>
                  <a:pt x="19" y="558"/>
                </a:lnTo>
                <a:lnTo>
                  <a:pt x="1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Line 28">
            <a:extLst>
              <a:ext uri="{FF2B5EF4-FFF2-40B4-BE49-F238E27FC236}">
                <a16:creationId xmlns:a16="http://schemas.microsoft.com/office/drawing/2014/main" id="{148923EF-2906-4553-A76D-07E7DC11E131}"/>
              </a:ext>
            </a:extLst>
          </p:cNvPr>
          <p:cNvSpPr>
            <a:spLocks noChangeShapeType="1"/>
          </p:cNvSpPr>
          <p:nvPr/>
        </p:nvSpPr>
        <p:spPr bwMode="auto">
          <a:xfrm flipH="1">
            <a:off x="4754097" y="862107"/>
            <a:ext cx="146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 name="Freeform 29">
            <a:extLst>
              <a:ext uri="{FF2B5EF4-FFF2-40B4-BE49-F238E27FC236}">
                <a16:creationId xmlns:a16="http://schemas.microsoft.com/office/drawing/2014/main" id="{2799C7D8-5640-4722-8475-F5246766D9E9}"/>
              </a:ext>
            </a:extLst>
          </p:cNvPr>
          <p:cNvSpPr>
            <a:spLocks/>
          </p:cNvSpPr>
          <p:nvPr/>
        </p:nvSpPr>
        <p:spPr bwMode="auto">
          <a:xfrm>
            <a:off x="4900147" y="571594"/>
            <a:ext cx="146050" cy="579438"/>
          </a:xfrm>
          <a:custGeom>
            <a:avLst/>
            <a:gdLst>
              <a:gd name="T0" fmla="*/ 146050 w 183"/>
              <a:gd name="T1" fmla="*/ 0 h 731"/>
              <a:gd name="T2" fmla="*/ 146050 w 183"/>
              <a:gd name="T3" fmla="*/ 144265 h 731"/>
              <a:gd name="T4" fmla="*/ 0 w 183"/>
              <a:gd name="T5" fmla="*/ 144265 h 731"/>
              <a:gd name="T6" fmla="*/ 0 w 183"/>
              <a:gd name="T7" fmla="*/ 434380 h 731"/>
              <a:gd name="T8" fmla="*/ 146050 w 183"/>
              <a:gd name="T9" fmla="*/ 434380 h 731"/>
              <a:gd name="T10" fmla="*/ 146050 w 183"/>
              <a:gd name="T11" fmla="*/ 579438 h 731"/>
              <a:gd name="T12" fmla="*/ 0 60000 65536"/>
              <a:gd name="T13" fmla="*/ 0 60000 65536"/>
              <a:gd name="T14" fmla="*/ 0 60000 65536"/>
              <a:gd name="T15" fmla="*/ 0 60000 65536"/>
              <a:gd name="T16" fmla="*/ 0 60000 65536"/>
              <a:gd name="T17" fmla="*/ 0 60000 65536"/>
              <a:gd name="T18" fmla="*/ 0 w 183"/>
              <a:gd name="T19" fmla="*/ 0 h 731"/>
              <a:gd name="T20" fmla="*/ 183 w 183"/>
              <a:gd name="T21" fmla="*/ 731 h 731"/>
            </a:gdLst>
            <a:ahLst/>
            <a:cxnLst>
              <a:cxn ang="T12">
                <a:pos x="T0" y="T1"/>
              </a:cxn>
              <a:cxn ang="T13">
                <a:pos x="T2" y="T3"/>
              </a:cxn>
              <a:cxn ang="T14">
                <a:pos x="T4" y="T5"/>
              </a:cxn>
              <a:cxn ang="T15">
                <a:pos x="T6" y="T7"/>
              </a:cxn>
              <a:cxn ang="T16">
                <a:pos x="T8" y="T9"/>
              </a:cxn>
              <a:cxn ang="T17">
                <a:pos x="T10" y="T11"/>
              </a:cxn>
            </a:cxnLst>
            <a:rect l="T18" t="T19" r="T20" b="T21"/>
            <a:pathLst>
              <a:path w="183" h="731">
                <a:moveTo>
                  <a:pt x="183" y="0"/>
                </a:moveTo>
                <a:lnTo>
                  <a:pt x="183" y="182"/>
                </a:lnTo>
                <a:lnTo>
                  <a:pt x="0" y="182"/>
                </a:lnTo>
                <a:lnTo>
                  <a:pt x="0" y="548"/>
                </a:lnTo>
                <a:lnTo>
                  <a:pt x="183" y="548"/>
                </a:lnTo>
                <a:lnTo>
                  <a:pt x="183" y="73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2" name="Line 30">
            <a:extLst>
              <a:ext uri="{FF2B5EF4-FFF2-40B4-BE49-F238E27FC236}">
                <a16:creationId xmlns:a16="http://schemas.microsoft.com/office/drawing/2014/main" id="{9AC4F48B-DB1C-4C4A-BDE6-7C5750B2362C}"/>
              </a:ext>
            </a:extLst>
          </p:cNvPr>
          <p:cNvSpPr>
            <a:spLocks noChangeShapeType="1"/>
          </p:cNvSpPr>
          <p:nvPr/>
        </p:nvSpPr>
        <p:spPr bwMode="auto">
          <a:xfrm>
            <a:off x="5192247" y="1151032"/>
            <a:ext cx="1587" cy="3635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3" name="Oval 31">
            <a:extLst>
              <a:ext uri="{FF2B5EF4-FFF2-40B4-BE49-F238E27FC236}">
                <a16:creationId xmlns:a16="http://schemas.microsoft.com/office/drawing/2014/main" id="{1A1399B9-667A-45C1-9786-DCDF20BF191A}"/>
              </a:ext>
            </a:extLst>
          </p:cNvPr>
          <p:cNvSpPr>
            <a:spLocks noChangeArrowheads="1"/>
          </p:cNvSpPr>
          <p:nvPr/>
        </p:nvSpPr>
        <p:spPr bwMode="auto">
          <a:xfrm>
            <a:off x="5162084" y="1119282"/>
            <a:ext cx="61913"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14" name="Oval 32">
            <a:extLst>
              <a:ext uri="{FF2B5EF4-FFF2-40B4-BE49-F238E27FC236}">
                <a16:creationId xmlns:a16="http://schemas.microsoft.com/office/drawing/2014/main" id="{AA562048-1794-478B-B051-6039DE674297}"/>
              </a:ext>
            </a:extLst>
          </p:cNvPr>
          <p:cNvSpPr>
            <a:spLocks noChangeArrowheads="1"/>
          </p:cNvSpPr>
          <p:nvPr/>
        </p:nvSpPr>
        <p:spPr bwMode="auto">
          <a:xfrm>
            <a:off x="5162084" y="546194"/>
            <a:ext cx="61913"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15" name="Oval 33">
            <a:extLst>
              <a:ext uri="{FF2B5EF4-FFF2-40B4-BE49-F238E27FC236}">
                <a16:creationId xmlns:a16="http://schemas.microsoft.com/office/drawing/2014/main" id="{3ADD94AD-1FC1-4AE1-AF4E-3EABF90792E7}"/>
              </a:ext>
            </a:extLst>
          </p:cNvPr>
          <p:cNvSpPr>
            <a:spLocks noChangeArrowheads="1"/>
          </p:cNvSpPr>
          <p:nvPr/>
        </p:nvSpPr>
        <p:spPr bwMode="auto">
          <a:xfrm>
            <a:off x="5162084" y="182657"/>
            <a:ext cx="61913"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16" name="Oval 34">
            <a:extLst>
              <a:ext uri="{FF2B5EF4-FFF2-40B4-BE49-F238E27FC236}">
                <a16:creationId xmlns:a16="http://schemas.microsoft.com/office/drawing/2014/main" id="{88FA0BA2-58F4-40BC-AC57-D658B08FAD25}"/>
              </a:ext>
            </a:extLst>
          </p:cNvPr>
          <p:cNvSpPr>
            <a:spLocks noChangeArrowheads="1"/>
          </p:cNvSpPr>
          <p:nvPr/>
        </p:nvSpPr>
        <p:spPr bwMode="auto">
          <a:xfrm>
            <a:off x="5162084" y="1847944"/>
            <a:ext cx="61913"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17" name="Oval 35">
            <a:extLst>
              <a:ext uri="{FF2B5EF4-FFF2-40B4-BE49-F238E27FC236}">
                <a16:creationId xmlns:a16="http://schemas.microsoft.com/office/drawing/2014/main" id="{D072AE82-9A1C-44BE-8379-70D1F345D5DA}"/>
              </a:ext>
            </a:extLst>
          </p:cNvPr>
          <p:cNvSpPr>
            <a:spLocks noChangeArrowheads="1"/>
          </p:cNvSpPr>
          <p:nvPr/>
        </p:nvSpPr>
        <p:spPr bwMode="auto">
          <a:xfrm>
            <a:off x="5162084" y="2419444"/>
            <a:ext cx="61913"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18" name="Oval 36">
            <a:extLst>
              <a:ext uri="{FF2B5EF4-FFF2-40B4-BE49-F238E27FC236}">
                <a16:creationId xmlns:a16="http://schemas.microsoft.com/office/drawing/2014/main" id="{C377C689-3BC9-49AB-A1BD-0D5746FA06D4}"/>
              </a:ext>
            </a:extLst>
          </p:cNvPr>
          <p:cNvSpPr>
            <a:spLocks noChangeArrowheads="1"/>
          </p:cNvSpPr>
          <p:nvPr/>
        </p:nvSpPr>
        <p:spPr bwMode="auto">
          <a:xfrm>
            <a:off x="5162084" y="2784569"/>
            <a:ext cx="61913" cy="58738"/>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19" name="Freeform 37">
            <a:extLst>
              <a:ext uri="{FF2B5EF4-FFF2-40B4-BE49-F238E27FC236}">
                <a16:creationId xmlns:a16="http://schemas.microsoft.com/office/drawing/2014/main" id="{295EFB68-8E9E-42B9-8A68-4D1614984B01}"/>
              </a:ext>
            </a:extLst>
          </p:cNvPr>
          <p:cNvSpPr>
            <a:spLocks/>
          </p:cNvSpPr>
          <p:nvPr/>
        </p:nvSpPr>
        <p:spPr bwMode="auto">
          <a:xfrm>
            <a:off x="6441609" y="789082"/>
            <a:ext cx="146050" cy="144462"/>
          </a:xfrm>
          <a:custGeom>
            <a:avLst/>
            <a:gdLst>
              <a:gd name="T0" fmla="*/ 73819 w 184"/>
              <a:gd name="T1" fmla="*/ 0 h 182"/>
              <a:gd name="T2" fmla="*/ 0 w 184"/>
              <a:gd name="T3" fmla="*/ 144462 h 182"/>
              <a:gd name="T4" fmla="*/ 146050 w 184"/>
              <a:gd name="T5" fmla="*/ 144462 h 182"/>
              <a:gd name="T6" fmla="*/ 73819 w 184"/>
              <a:gd name="T7" fmla="*/ 0 h 182"/>
              <a:gd name="T8" fmla="*/ 0 60000 65536"/>
              <a:gd name="T9" fmla="*/ 0 60000 65536"/>
              <a:gd name="T10" fmla="*/ 0 60000 65536"/>
              <a:gd name="T11" fmla="*/ 0 60000 65536"/>
              <a:gd name="T12" fmla="*/ 0 w 184"/>
              <a:gd name="T13" fmla="*/ 0 h 182"/>
              <a:gd name="T14" fmla="*/ 184 w 184"/>
              <a:gd name="T15" fmla="*/ 182 h 182"/>
            </a:gdLst>
            <a:ahLst/>
            <a:cxnLst>
              <a:cxn ang="T8">
                <a:pos x="T0" y="T1"/>
              </a:cxn>
              <a:cxn ang="T9">
                <a:pos x="T2" y="T3"/>
              </a:cxn>
              <a:cxn ang="T10">
                <a:pos x="T4" y="T5"/>
              </a:cxn>
              <a:cxn ang="T11">
                <a:pos x="T6" y="T7"/>
              </a:cxn>
            </a:cxnLst>
            <a:rect l="T12" t="T13" r="T14" b="T15"/>
            <a:pathLst>
              <a:path w="184" h="182">
                <a:moveTo>
                  <a:pt x="93" y="0"/>
                </a:moveTo>
                <a:lnTo>
                  <a:pt x="0" y="182"/>
                </a:lnTo>
                <a:lnTo>
                  <a:pt x="184" y="182"/>
                </a:lnTo>
                <a:lnTo>
                  <a:pt x="93"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320" name="Freeform 38">
            <a:extLst>
              <a:ext uri="{FF2B5EF4-FFF2-40B4-BE49-F238E27FC236}">
                <a16:creationId xmlns:a16="http://schemas.microsoft.com/office/drawing/2014/main" id="{A7579D33-9A20-4DB2-BF84-47A569ED8B9F}"/>
              </a:ext>
            </a:extLst>
          </p:cNvPr>
          <p:cNvSpPr>
            <a:spLocks/>
          </p:cNvSpPr>
          <p:nvPr/>
        </p:nvSpPr>
        <p:spPr bwMode="auto">
          <a:xfrm>
            <a:off x="6435259" y="782732"/>
            <a:ext cx="157163" cy="11112"/>
          </a:xfrm>
          <a:custGeom>
            <a:avLst/>
            <a:gdLst>
              <a:gd name="T0" fmla="*/ 5556 w 198"/>
              <a:gd name="T1" fmla="*/ 0 h 14"/>
              <a:gd name="T2" fmla="*/ 2381 w 198"/>
              <a:gd name="T3" fmla="*/ 0 h 14"/>
              <a:gd name="T4" fmla="*/ 0 w 198"/>
              <a:gd name="T5" fmla="*/ 2381 h 14"/>
              <a:gd name="T6" fmla="*/ 0 w 198"/>
              <a:gd name="T7" fmla="*/ 7143 h 14"/>
              <a:gd name="T8" fmla="*/ 2381 w 198"/>
              <a:gd name="T9" fmla="*/ 9525 h 14"/>
              <a:gd name="T10" fmla="*/ 3175 w 198"/>
              <a:gd name="T11" fmla="*/ 9525 h 14"/>
              <a:gd name="T12" fmla="*/ 5556 w 198"/>
              <a:gd name="T13" fmla="*/ 11112 h 14"/>
              <a:gd name="T14" fmla="*/ 151607 w 198"/>
              <a:gd name="T15" fmla="*/ 11112 h 14"/>
              <a:gd name="T16" fmla="*/ 152400 w 198"/>
              <a:gd name="T17" fmla="*/ 9525 h 14"/>
              <a:gd name="T18" fmla="*/ 153988 w 198"/>
              <a:gd name="T19" fmla="*/ 9525 h 14"/>
              <a:gd name="T20" fmla="*/ 156369 w 198"/>
              <a:gd name="T21" fmla="*/ 7143 h 14"/>
              <a:gd name="T22" fmla="*/ 156369 w 198"/>
              <a:gd name="T23" fmla="*/ 6350 h 14"/>
              <a:gd name="T24" fmla="*/ 157163 w 198"/>
              <a:gd name="T25" fmla="*/ 5556 h 14"/>
              <a:gd name="T26" fmla="*/ 156369 w 198"/>
              <a:gd name="T27" fmla="*/ 3175 h 14"/>
              <a:gd name="T28" fmla="*/ 156369 w 198"/>
              <a:gd name="T29" fmla="*/ 2381 h 14"/>
              <a:gd name="T30" fmla="*/ 153988 w 198"/>
              <a:gd name="T31" fmla="*/ 0 h 14"/>
              <a:gd name="T32" fmla="*/ 151607 w 198"/>
              <a:gd name="T33" fmla="*/ 0 h 14"/>
              <a:gd name="T34" fmla="*/ 5556 w 198"/>
              <a:gd name="T35" fmla="*/ 0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8"/>
              <a:gd name="T55" fmla="*/ 0 h 14"/>
              <a:gd name="T56" fmla="*/ 198 w 198"/>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8" h="14">
                <a:moveTo>
                  <a:pt x="7" y="0"/>
                </a:moveTo>
                <a:lnTo>
                  <a:pt x="3" y="0"/>
                </a:lnTo>
                <a:lnTo>
                  <a:pt x="0" y="3"/>
                </a:lnTo>
                <a:lnTo>
                  <a:pt x="0" y="9"/>
                </a:lnTo>
                <a:lnTo>
                  <a:pt x="3" y="12"/>
                </a:lnTo>
                <a:lnTo>
                  <a:pt x="4" y="12"/>
                </a:lnTo>
                <a:lnTo>
                  <a:pt x="7" y="14"/>
                </a:lnTo>
                <a:lnTo>
                  <a:pt x="191" y="14"/>
                </a:lnTo>
                <a:lnTo>
                  <a:pt x="192" y="12"/>
                </a:lnTo>
                <a:lnTo>
                  <a:pt x="194" y="12"/>
                </a:lnTo>
                <a:lnTo>
                  <a:pt x="197" y="9"/>
                </a:lnTo>
                <a:lnTo>
                  <a:pt x="197" y="8"/>
                </a:lnTo>
                <a:lnTo>
                  <a:pt x="198" y="7"/>
                </a:lnTo>
                <a:lnTo>
                  <a:pt x="197" y="4"/>
                </a:lnTo>
                <a:lnTo>
                  <a:pt x="197" y="3"/>
                </a:lnTo>
                <a:lnTo>
                  <a:pt x="194" y="0"/>
                </a:lnTo>
                <a:lnTo>
                  <a:pt x="191"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Line 39">
            <a:extLst>
              <a:ext uri="{FF2B5EF4-FFF2-40B4-BE49-F238E27FC236}">
                <a16:creationId xmlns:a16="http://schemas.microsoft.com/office/drawing/2014/main" id="{F00D451F-CC0E-4165-8007-D96740B4D5C9}"/>
              </a:ext>
            </a:extLst>
          </p:cNvPr>
          <p:cNvSpPr>
            <a:spLocks noChangeShapeType="1"/>
          </p:cNvSpPr>
          <p:nvPr/>
        </p:nvSpPr>
        <p:spPr bwMode="auto">
          <a:xfrm>
            <a:off x="6514634" y="571594"/>
            <a:ext cx="1588" cy="5794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2" name="Line 40">
            <a:extLst>
              <a:ext uri="{FF2B5EF4-FFF2-40B4-BE49-F238E27FC236}">
                <a16:creationId xmlns:a16="http://schemas.microsoft.com/office/drawing/2014/main" id="{167A6124-81A8-48C9-9E7D-B7319C130889}"/>
              </a:ext>
            </a:extLst>
          </p:cNvPr>
          <p:cNvSpPr>
            <a:spLocks noChangeShapeType="1"/>
          </p:cNvSpPr>
          <p:nvPr/>
        </p:nvSpPr>
        <p:spPr bwMode="auto">
          <a:xfrm flipH="1">
            <a:off x="6224122" y="1151032"/>
            <a:ext cx="29051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3" name="Line 41">
            <a:extLst>
              <a:ext uri="{FF2B5EF4-FFF2-40B4-BE49-F238E27FC236}">
                <a16:creationId xmlns:a16="http://schemas.microsoft.com/office/drawing/2014/main" id="{552D44F4-86D8-4DBA-8FF8-78F9886611CA}"/>
              </a:ext>
            </a:extLst>
          </p:cNvPr>
          <p:cNvSpPr>
            <a:spLocks noChangeShapeType="1"/>
          </p:cNvSpPr>
          <p:nvPr/>
        </p:nvSpPr>
        <p:spPr bwMode="auto">
          <a:xfrm flipH="1">
            <a:off x="6224122" y="571594"/>
            <a:ext cx="29051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4" name="Line 42">
            <a:extLst>
              <a:ext uri="{FF2B5EF4-FFF2-40B4-BE49-F238E27FC236}">
                <a16:creationId xmlns:a16="http://schemas.microsoft.com/office/drawing/2014/main" id="{FCE2A66B-EDEB-44E5-B0FE-3C3EFEC8CB7E}"/>
              </a:ext>
            </a:extLst>
          </p:cNvPr>
          <p:cNvSpPr>
            <a:spLocks noChangeShapeType="1"/>
          </p:cNvSpPr>
          <p:nvPr/>
        </p:nvSpPr>
        <p:spPr bwMode="auto">
          <a:xfrm>
            <a:off x="6370172" y="1151032"/>
            <a:ext cx="1587" cy="3635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5" name="Line 43">
            <a:extLst>
              <a:ext uri="{FF2B5EF4-FFF2-40B4-BE49-F238E27FC236}">
                <a16:creationId xmlns:a16="http://schemas.microsoft.com/office/drawing/2014/main" id="{BA5372CB-2C3D-4416-BEC6-27252094BB45}"/>
              </a:ext>
            </a:extLst>
          </p:cNvPr>
          <p:cNvSpPr>
            <a:spLocks noChangeShapeType="1"/>
          </p:cNvSpPr>
          <p:nvPr/>
        </p:nvSpPr>
        <p:spPr bwMode="auto">
          <a:xfrm>
            <a:off x="6370172" y="208057"/>
            <a:ext cx="1587" cy="3635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6" name="Freeform 44">
            <a:extLst>
              <a:ext uri="{FF2B5EF4-FFF2-40B4-BE49-F238E27FC236}">
                <a16:creationId xmlns:a16="http://schemas.microsoft.com/office/drawing/2014/main" id="{0DB73B9D-61D1-4723-B0F4-0EC6C021EB2D}"/>
              </a:ext>
            </a:extLst>
          </p:cNvPr>
          <p:cNvSpPr>
            <a:spLocks/>
          </p:cNvSpPr>
          <p:nvPr/>
        </p:nvSpPr>
        <p:spPr bwMode="auto">
          <a:xfrm>
            <a:off x="6441609" y="2094007"/>
            <a:ext cx="146050" cy="144462"/>
          </a:xfrm>
          <a:custGeom>
            <a:avLst/>
            <a:gdLst>
              <a:gd name="T0" fmla="*/ 73819 w 184"/>
              <a:gd name="T1" fmla="*/ 0 h 181"/>
              <a:gd name="T2" fmla="*/ 0 w 184"/>
              <a:gd name="T3" fmla="*/ 144462 h 181"/>
              <a:gd name="T4" fmla="*/ 146050 w 184"/>
              <a:gd name="T5" fmla="*/ 144462 h 181"/>
              <a:gd name="T6" fmla="*/ 73819 w 184"/>
              <a:gd name="T7" fmla="*/ 0 h 181"/>
              <a:gd name="T8" fmla="*/ 0 60000 65536"/>
              <a:gd name="T9" fmla="*/ 0 60000 65536"/>
              <a:gd name="T10" fmla="*/ 0 60000 65536"/>
              <a:gd name="T11" fmla="*/ 0 60000 65536"/>
              <a:gd name="T12" fmla="*/ 0 w 184"/>
              <a:gd name="T13" fmla="*/ 0 h 181"/>
              <a:gd name="T14" fmla="*/ 184 w 184"/>
              <a:gd name="T15" fmla="*/ 181 h 181"/>
            </a:gdLst>
            <a:ahLst/>
            <a:cxnLst>
              <a:cxn ang="T8">
                <a:pos x="T0" y="T1"/>
              </a:cxn>
              <a:cxn ang="T9">
                <a:pos x="T2" y="T3"/>
              </a:cxn>
              <a:cxn ang="T10">
                <a:pos x="T4" y="T5"/>
              </a:cxn>
              <a:cxn ang="T11">
                <a:pos x="T6" y="T7"/>
              </a:cxn>
            </a:cxnLst>
            <a:rect l="T12" t="T13" r="T14" b="T15"/>
            <a:pathLst>
              <a:path w="184" h="181">
                <a:moveTo>
                  <a:pt x="93" y="0"/>
                </a:moveTo>
                <a:lnTo>
                  <a:pt x="0" y="181"/>
                </a:lnTo>
                <a:lnTo>
                  <a:pt x="184" y="181"/>
                </a:lnTo>
                <a:lnTo>
                  <a:pt x="93"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327" name="Freeform 45">
            <a:extLst>
              <a:ext uri="{FF2B5EF4-FFF2-40B4-BE49-F238E27FC236}">
                <a16:creationId xmlns:a16="http://schemas.microsoft.com/office/drawing/2014/main" id="{545AAFB9-D550-41FF-BE10-008CE33F22FF}"/>
              </a:ext>
            </a:extLst>
          </p:cNvPr>
          <p:cNvSpPr>
            <a:spLocks/>
          </p:cNvSpPr>
          <p:nvPr/>
        </p:nvSpPr>
        <p:spPr bwMode="auto">
          <a:xfrm>
            <a:off x="6435259" y="2089244"/>
            <a:ext cx="157163" cy="11113"/>
          </a:xfrm>
          <a:custGeom>
            <a:avLst/>
            <a:gdLst>
              <a:gd name="T0" fmla="*/ 5556 w 198"/>
              <a:gd name="T1" fmla="*/ 0 h 14"/>
              <a:gd name="T2" fmla="*/ 2381 w 198"/>
              <a:gd name="T3" fmla="*/ 0 h 14"/>
              <a:gd name="T4" fmla="*/ 0 w 198"/>
              <a:gd name="T5" fmla="*/ 1588 h 14"/>
              <a:gd name="T6" fmla="*/ 0 w 198"/>
              <a:gd name="T7" fmla="*/ 7144 h 14"/>
              <a:gd name="T8" fmla="*/ 2381 w 198"/>
              <a:gd name="T9" fmla="*/ 9525 h 14"/>
              <a:gd name="T10" fmla="*/ 3175 w 198"/>
              <a:gd name="T11" fmla="*/ 9525 h 14"/>
              <a:gd name="T12" fmla="*/ 5556 w 198"/>
              <a:gd name="T13" fmla="*/ 11113 h 14"/>
              <a:gd name="T14" fmla="*/ 151607 w 198"/>
              <a:gd name="T15" fmla="*/ 11113 h 14"/>
              <a:gd name="T16" fmla="*/ 152400 w 198"/>
              <a:gd name="T17" fmla="*/ 9525 h 14"/>
              <a:gd name="T18" fmla="*/ 153988 w 198"/>
              <a:gd name="T19" fmla="*/ 9525 h 14"/>
              <a:gd name="T20" fmla="*/ 156369 w 198"/>
              <a:gd name="T21" fmla="*/ 7144 h 14"/>
              <a:gd name="T22" fmla="*/ 156369 w 198"/>
              <a:gd name="T23" fmla="*/ 6350 h 14"/>
              <a:gd name="T24" fmla="*/ 157163 w 198"/>
              <a:gd name="T25" fmla="*/ 5557 h 14"/>
              <a:gd name="T26" fmla="*/ 156369 w 198"/>
              <a:gd name="T27" fmla="*/ 3175 h 14"/>
              <a:gd name="T28" fmla="*/ 156369 w 198"/>
              <a:gd name="T29" fmla="*/ 1588 h 14"/>
              <a:gd name="T30" fmla="*/ 153988 w 198"/>
              <a:gd name="T31" fmla="*/ 0 h 14"/>
              <a:gd name="T32" fmla="*/ 151607 w 198"/>
              <a:gd name="T33" fmla="*/ 0 h 14"/>
              <a:gd name="T34" fmla="*/ 5556 w 198"/>
              <a:gd name="T35" fmla="*/ 0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8"/>
              <a:gd name="T55" fmla="*/ 0 h 14"/>
              <a:gd name="T56" fmla="*/ 198 w 198"/>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8" h="14">
                <a:moveTo>
                  <a:pt x="7" y="0"/>
                </a:moveTo>
                <a:lnTo>
                  <a:pt x="3" y="0"/>
                </a:lnTo>
                <a:lnTo>
                  <a:pt x="0" y="2"/>
                </a:lnTo>
                <a:lnTo>
                  <a:pt x="0" y="9"/>
                </a:lnTo>
                <a:lnTo>
                  <a:pt x="3" y="12"/>
                </a:lnTo>
                <a:lnTo>
                  <a:pt x="4" y="12"/>
                </a:lnTo>
                <a:lnTo>
                  <a:pt x="7" y="14"/>
                </a:lnTo>
                <a:lnTo>
                  <a:pt x="191" y="14"/>
                </a:lnTo>
                <a:lnTo>
                  <a:pt x="192" y="12"/>
                </a:lnTo>
                <a:lnTo>
                  <a:pt x="194" y="12"/>
                </a:lnTo>
                <a:lnTo>
                  <a:pt x="197" y="9"/>
                </a:lnTo>
                <a:lnTo>
                  <a:pt x="197" y="8"/>
                </a:lnTo>
                <a:lnTo>
                  <a:pt x="198" y="7"/>
                </a:lnTo>
                <a:lnTo>
                  <a:pt x="197" y="4"/>
                </a:lnTo>
                <a:lnTo>
                  <a:pt x="197" y="2"/>
                </a:lnTo>
                <a:lnTo>
                  <a:pt x="194" y="0"/>
                </a:lnTo>
                <a:lnTo>
                  <a:pt x="191"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 name="Line 46">
            <a:extLst>
              <a:ext uri="{FF2B5EF4-FFF2-40B4-BE49-F238E27FC236}">
                <a16:creationId xmlns:a16="http://schemas.microsoft.com/office/drawing/2014/main" id="{A106BFE9-315E-4B1E-82B0-88E3F85C5517}"/>
              </a:ext>
            </a:extLst>
          </p:cNvPr>
          <p:cNvSpPr>
            <a:spLocks noChangeShapeType="1"/>
          </p:cNvSpPr>
          <p:nvPr/>
        </p:nvSpPr>
        <p:spPr bwMode="auto">
          <a:xfrm>
            <a:off x="6514634" y="1876519"/>
            <a:ext cx="1588" cy="5794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 name="Line 47">
            <a:extLst>
              <a:ext uri="{FF2B5EF4-FFF2-40B4-BE49-F238E27FC236}">
                <a16:creationId xmlns:a16="http://schemas.microsoft.com/office/drawing/2014/main" id="{1C8F6025-C941-4497-A842-47C56B9E49D6}"/>
              </a:ext>
            </a:extLst>
          </p:cNvPr>
          <p:cNvSpPr>
            <a:spLocks noChangeShapeType="1"/>
          </p:cNvSpPr>
          <p:nvPr/>
        </p:nvSpPr>
        <p:spPr bwMode="auto">
          <a:xfrm flipH="1">
            <a:off x="6224122" y="2455957"/>
            <a:ext cx="29051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0" name="Line 48">
            <a:extLst>
              <a:ext uri="{FF2B5EF4-FFF2-40B4-BE49-F238E27FC236}">
                <a16:creationId xmlns:a16="http://schemas.microsoft.com/office/drawing/2014/main" id="{3ED677F5-CBEC-4BC5-9CAE-6DDD3058D4C6}"/>
              </a:ext>
            </a:extLst>
          </p:cNvPr>
          <p:cNvSpPr>
            <a:spLocks noChangeShapeType="1"/>
          </p:cNvSpPr>
          <p:nvPr/>
        </p:nvSpPr>
        <p:spPr bwMode="auto">
          <a:xfrm flipH="1">
            <a:off x="6224122" y="1876519"/>
            <a:ext cx="29051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1" name="Line 49">
            <a:extLst>
              <a:ext uri="{FF2B5EF4-FFF2-40B4-BE49-F238E27FC236}">
                <a16:creationId xmlns:a16="http://schemas.microsoft.com/office/drawing/2014/main" id="{765A3E5C-C318-45A1-A340-0CAF72FD0E51}"/>
              </a:ext>
            </a:extLst>
          </p:cNvPr>
          <p:cNvSpPr>
            <a:spLocks noChangeShapeType="1"/>
          </p:cNvSpPr>
          <p:nvPr/>
        </p:nvSpPr>
        <p:spPr bwMode="auto">
          <a:xfrm>
            <a:off x="6370172" y="2455957"/>
            <a:ext cx="1587" cy="3635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2" name="Line 50">
            <a:extLst>
              <a:ext uri="{FF2B5EF4-FFF2-40B4-BE49-F238E27FC236}">
                <a16:creationId xmlns:a16="http://schemas.microsoft.com/office/drawing/2014/main" id="{4AB41F51-654B-4F23-8F52-3951C88C3040}"/>
              </a:ext>
            </a:extLst>
          </p:cNvPr>
          <p:cNvSpPr>
            <a:spLocks noChangeShapeType="1"/>
          </p:cNvSpPr>
          <p:nvPr/>
        </p:nvSpPr>
        <p:spPr bwMode="auto">
          <a:xfrm>
            <a:off x="6370172" y="1514569"/>
            <a:ext cx="1587" cy="3619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3" name="Freeform 51">
            <a:extLst>
              <a:ext uri="{FF2B5EF4-FFF2-40B4-BE49-F238E27FC236}">
                <a16:creationId xmlns:a16="http://schemas.microsoft.com/office/drawing/2014/main" id="{C2FEFA08-FCE1-4527-BD92-20E8F1CD6AA7}"/>
              </a:ext>
            </a:extLst>
          </p:cNvPr>
          <p:cNvSpPr>
            <a:spLocks/>
          </p:cNvSpPr>
          <p:nvPr/>
        </p:nvSpPr>
        <p:spPr bwMode="auto">
          <a:xfrm>
            <a:off x="6071722" y="636682"/>
            <a:ext cx="14287" cy="449262"/>
          </a:xfrm>
          <a:custGeom>
            <a:avLst/>
            <a:gdLst>
              <a:gd name="T0" fmla="*/ 14287 w 19"/>
              <a:gd name="T1" fmla="*/ 7910 h 568"/>
              <a:gd name="T2" fmla="*/ 13535 w 19"/>
              <a:gd name="T3" fmla="*/ 5537 h 568"/>
              <a:gd name="T4" fmla="*/ 13535 w 19"/>
              <a:gd name="T5" fmla="*/ 3164 h 568"/>
              <a:gd name="T6" fmla="*/ 12783 w 19"/>
              <a:gd name="T7" fmla="*/ 2373 h 568"/>
              <a:gd name="T8" fmla="*/ 10527 w 19"/>
              <a:gd name="T9" fmla="*/ 1582 h 568"/>
              <a:gd name="T10" fmla="*/ 8271 w 19"/>
              <a:gd name="T11" fmla="*/ 0 h 568"/>
              <a:gd name="T12" fmla="*/ 5264 w 19"/>
              <a:gd name="T13" fmla="*/ 0 h 568"/>
              <a:gd name="T14" fmla="*/ 3008 w 19"/>
              <a:gd name="T15" fmla="*/ 1582 h 568"/>
              <a:gd name="T16" fmla="*/ 752 w 19"/>
              <a:gd name="T17" fmla="*/ 3164 h 568"/>
              <a:gd name="T18" fmla="*/ 0 w 19"/>
              <a:gd name="T19" fmla="*/ 5537 h 568"/>
              <a:gd name="T20" fmla="*/ 0 w 19"/>
              <a:gd name="T21" fmla="*/ 442934 h 568"/>
              <a:gd name="T22" fmla="*/ 752 w 19"/>
              <a:gd name="T23" fmla="*/ 444516 h 568"/>
              <a:gd name="T24" fmla="*/ 2256 w 19"/>
              <a:gd name="T25" fmla="*/ 446889 h 568"/>
              <a:gd name="T26" fmla="*/ 3008 w 19"/>
              <a:gd name="T27" fmla="*/ 448471 h 568"/>
              <a:gd name="T28" fmla="*/ 5264 w 19"/>
              <a:gd name="T29" fmla="*/ 448471 h 568"/>
              <a:gd name="T30" fmla="*/ 7519 w 19"/>
              <a:gd name="T31" fmla="*/ 449262 h 568"/>
              <a:gd name="T32" fmla="*/ 8271 w 19"/>
              <a:gd name="T33" fmla="*/ 448471 h 568"/>
              <a:gd name="T34" fmla="*/ 10527 w 19"/>
              <a:gd name="T35" fmla="*/ 448471 h 568"/>
              <a:gd name="T36" fmla="*/ 12783 w 19"/>
              <a:gd name="T37" fmla="*/ 446889 h 568"/>
              <a:gd name="T38" fmla="*/ 13535 w 19"/>
              <a:gd name="T39" fmla="*/ 444516 h 568"/>
              <a:gd name="T40" fmla="*/ 13535 w 19"/>
              <a:gd name="T41" fmla="*/ 442934 h 568"/>
              <a:gd name="T42" fmla="*/ 14287 w 19"/>
              <a:gd name="T43" fmla="*/ 441352 h 568"/>
              <a:gd name="T44" fmla="*/ 14287 w 19"/>
              <a:gd name="T45" fmla="*/ 7910 h 5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568"/>
              <a:gd name="T71" fmla="*/ 19 w 19"/>
              <a:gd name="T72" fmla="*/ 568 h 5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568">
                <a:moveTo>
                  <a:pt x="19" y="10"/>
                </a:moveTo>
                <a:lnTo>
                  <a:pt x="18" y="7"/>
                </a:lnTo>
                <a:lnTo>
                  <a:pt x="18" y="4"/>
                </a:lnTo>
                <a:lnTo>
                  <a:pt x="17" y="3"/>
                </a:lnTo>
                <a:lnTo>
                  <a:pt x="14" y="2"/>
                </a:lnTo>
                <a:lnTo>
                  <a:pt x="11" y="0"/>
                </a:lnTo>
                <a:lnTo>
                  <a:pt x="7" y="0"/>
                </a:lnTo>
                <a:lnTo>
                  <a:pt x="4" y="2"/>
                </a:lnTo>
                <a:lnTo>
                  <a:pt x="1" y="4"/>
                </a:lnTo>
                <a:lnTo>
                  <a:pt x="0" y="7"/>
                </a:lnTo>
                <a:lnTo>
                  <a:pt x="0" y="560"/>
                </a:lnTo>
                <a:lnTo>
                  <a:pt x="1" y="562"/>
                </a:lnTo>
                <a:lnTo>
                  <a:pt x="3" y="565"/>
                </a:lnTo>
                <a:lnTo>
                  <a:pt x="4" y="567"/>
                </a:lnTo>
                <a:lnTo>
                  <a:pt x="7" y="567"/>
                </a:lnTo>
                <a:lnTo>
                  <a:pt x="10" y="568"/>
                </a:lnTo>
                <a:lnTo>
                  <a:pt x="11" y="567"/>
                </a:lnTo>
                <a:lnTo>
                  <a:pt x="14" y="567"/>
                </a:lnTo>
                <a:lnTo>
                  <a:pt x="17" y="565"/>
                </a:lnTo>
                <a:lnTo>
                  <a:pt x="18" y="562"/>
                </a:lnTo>
                <a:lnTo>
                  <a:pt x="18" y="560"/>
                </a:lnTo>
                <a:lnTo>
                  <a:pt x="19" y="558"/>
                </a:lnTo>
                <a:lnTo>
                  <a:pt x="1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Line 52">
            <a:extLst>
              <a:ext uri="{FF2B5EF4-FFF2-40B4-BE49-F238E27FC236}">
                <a16:creationId xmlns:a16="http://schemas.microsoft.com/office/drawing/2014/main" id="{FEBEE061-9E08-4184-BB6E-E7E48E893E7E}"/>
              </a:ext>
            </a:extLst>
          </p:cNvPr>
          <p:cNvSpPr>
            <a:spLocks noChangeShapeType="1"/>
          </p:cNvSpPr>
          <p:nvPr/>
        </p:nvSpPr>
        <p:spPr bwMode="auto">
          <a:xfrm flipH="1">
            <a:off x="5932022" y="862107"/>
            <a:ext cx="146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5" name="Freeform 53">
            <a:extLst>
              <a:ext uri="{FF2B5EF4-FFF2-40B4-BE49-F238E27FC236}">
                <a16:creationId xmlns:a16="http://schemas.microsoft.com/office/drawing/2014/main" id="{BA5C5F9A-3548-411C-8CE0-2B9979114B07}"/>
              </a:ext>
            </a:extLst>
          </p:cNvPr>
          <p:cNvSpPr>
            <a:spLocks/>
          </p:cNvSpPr>
          <p:nvPr/>
        </p:nvSpPr>
        <p:spPr bwMode="auto">
          <a:xfrm>
            <a:off x="6078072" y="571594"/>
            <a:ext cx="146050" cy="579438"/>
          </a:xfrm>
          <a:custGeom>
            <a:avLst/>
            <a:gdLst>
              <a:gd name="T0" fmla="*/ 146050 w 183"/>
              <a:gd name="T1" fmla="*/ 0 h 731"/>
              <a:gd name="T2" fmla="*/ 146050 w 183"/>
              <a:gd name="T3" fmla="*/ 144265 h 731"/>
              <a:gd name="T4" fmla="*/ 0 w 183"/>
              <a:gd name="T5" fmla="*/ 144265 h 731"/>
              <a:gd name="T6" fmla="*/ 0 w 183"/>
              <a:gd name="T7" fmla="*/ 434380 h 731"/>
              <a:gd name="T8" fmla="*/ 146050 w 183"/>
              <a:gd name="T9" fmla="*/ 434380 h 731"/>
              <a:gd name="T10" fmla="*/ 146050 w 183"/>
              <a:gd name="T11" fmla="*/ 579438 h 731"/>
              <a:gd name="T12" fmla="*/ 0 60000 65536"/>
              <a:gd name="T13" fmla="*/ 0 60000 65536"/>
              <a:gd name="T14" fmla="*/ 0 60000 65536"/>
              <a:gd name="T15" fmla="*/ 0 60000 65536"/>
              <a:gd name="T16" fmla="*/ 0 60000 65536"/>
              <a:gd name="T17" fmla="*/ 0 60000 65536"/>
              <a:gd name="T18" fmla="*/ 0 w 183"/>
              <a:gd name="T19" fmla="*/ 0 h 731"/>
              <a:gd name="T20" fmla="*/ 183 w 183"/>
              <a:gd name="T21" fmla="*/ 731 h 731"/>
            </a:gdLst>
            <a:ahLst/>
            <a:cxnLst>
              <a:cxn ang="T12">
                <a:pos x="T0" y="T1"/>
              </a:cxn>
              <a:cxn ang="T13">
                <a:pos x="T2" y="T3"/>
              </a:cxn>
              <a:cxn ang="T14">
                <a:pos x="T4" y="T5"/>
              </a:cxn>
              <a:cxn ang="T15">
                <a:pos x="T6" y="T7"/>
              </a:cxn>
              <a:cxn ang="T16">
                <a:pos x="T8" y="T9"/>
              </a:cxn>
              <a:cxn ang="T17">
                <a:pos x="T10" y="T11"/>
              </a:cxn>
            </a:cxnLst>
            <a:rect l="T18" t="T19" r="T20" b="T21"/>
            <a:pathLst>
              <a:path w="183" h="731">
                <a:moveTo>
                  <a:pt x="183" y="0"/>
                </a:moveTo>
                <a:lnTo>
                  <a:pt x="183" y="182"/>
                </a:lnTo>
                <a:lnTo>
                  <a:pt x="0" y="182"/>
                </a:lnTo>
                <a:lnTo>
                  <a:pt x="0" y="548"/>
                </a:lnTo>
                <a:lnTo>
                  <a:pt x="183" y="548"/>
                </a:lnTo>
                <a:lnTo>
                  <a:pt x="183" y="73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6" name="Freeform 54">
            <a:extLst>
              <a:ext uri="{FF2B5EF4-FFF2-40B4-BE49-F238E27FC236}">
                <a16:creationId xmlns:a16="http://schemas.microsoft.com/office/drawing/2014/main" id="{81324AA6-9381-4C49-BF5D-654585599A30}"/>
              </a:ext>
            </a:extLst>
          </p:cNvPr>
          <p:cNvSpPr>
            <a:spLocks/>
          </p:cNvSpPr>
          <p:nvPr/>
        </p:nvSpPr>
        <p:spPr bwMode="auto">
          <a:xfrm>
            <a:off x="6071722" y="1941607"/>
            <a:ext cx="14287" cy="449262"/>
          </a:xfrm>
          <a:custGeom>
            <a:avLst/>
            <a:gdLst>
              <a:gd name="T0" fmla="*/ 14287 w 19"/>
              <a:gd name="T1" fmla="*/ 7937 h 566"/>
              <a:gd name="T2" fmla="*/ 13535 w 19"/>
              <a:gd name="T3" fmla="*/ 5556 h 566"/>
              <a:gd name="T4" fmla="*/ 13535 w 19"/>
              <a:gd name="T5" fmla="*/ 3175 h 566"/>
              <a:gd name="T6" fmla="*/ 12783 w 19"/>
              <a:gd name="T7" fmla="*/ 2381 h 566"/>
              <a:gd name="T8" fmla="*/ 10527 w 19"/>
              <a:gd name="T9" fmla="*/ 1587 h 566"/>
              <a:gd name="T10" fmla="*/ 8271 w 19"/>
              <a:gd name="T11" fmla="*/ 0 h 566"/>
              <a:gd name="T12" fmla="*/ 5264 w 19"/>
              <a:gd name="T13" fmla="*/ 0 h 566"/>
              <a:gd name="T14" fmla="*/ 3008 w 19"/>
              <a:gd name="T15" fmla="*/ 1587 h 566"/>
              <a:gd name="T16" fmla="*/ 752 w 19"/>
              <a:gd name="T17" fmla="*/ 3175 h 566"/>
              <a:gd name="T18" fmla="*/ 0 w 19"/>
              <a:gd name="T19" fmla="*/ 5556 h 566"/>
              <a:gd name="T20" fmla="*/ 0 w 19"/>
              <a:gd name="T21" fmla="*/ 442912 h 566"/>
              <a:gd name="T22" fmla="*/ 752 w 19"/>
              <a:gd name="T23" fmla="*/ 445293 h 566"/>
              <a:gd name="T24" fmla="*/ 2256 w 19"/>
              <a:gd name="T25" fmla="*/ 447675 h 566"/>
              <a:gd name="T26" fmla="*/ 3008 w 19"/>
              <a:gd name="T27" fmla="*/ 448468 h 566"/>
              <a:gd name="T28" fmla="*/ 5264 w 19"/>
              <a:gd name="T29" fmla="*/ 448468 h 566"/>
              <a:gd name="T30" fmla="*/ 7519 w 19"/>
              <a:gd name="T31" fmla="*/ 449262 h 566"/>
              <a:gd name="T32" fmla="*/ 8271 w 19"/>
              <a:gd name="T33" fmla="*/ 448468 h 566"/>
              <a:gd name="T34" fmla="*/ 10527 w 19"/>
              <a:gd name="T35" fmla="*/ 448468 h 566"/>
              <a:gd name="T36" fmla="*/ 12783 w 19"/>
              <a:gd name="T37" fmla="*/ 447675 h 566"/>
              <a:gd name="T38" fmla="*/ 13535 w 19"/>
              <a:gd name="T39" fmla="*/ 445293 h 566"/>
              <a:gd name="T40" fmla="*/ 13535 w 19"/>
              <a:gd name="T41" fmla="*/ 442912 h 566"/>
              <a:gd name="T42" fmla="*/ 14287 w 19"/>
              <a:gd name="T43" fmla="*/ 442118 h 566"/>
              <a:gd name="T44" fmla="*/ 14287 w 19"/>
              <a:gd name="T45" fmla="*/ 7937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566"/>
              <a:gd name="T71" fmla="*/ 19 w 19"/>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566">
                <a:moveTo>
                  <a:pt x="19" y="10"/>
                </a:moveTo>
                <a:lnTo>
                  <a:pt x="18" y="7"/>
                </a:lnTo>
                <a:lnTo>
                  <a:pt x="18" y="4"/>
                </a:lnTo>
                <a:lnTo>
                  <a:pt x="17" y="3"/>
                </a:lnTo>
                <a:lnTo>
                  <a:pt x="14" y="2"/>
                </a:lnTo>
                <a:lnTo>
                  <a:pt x="11" y="0"/>
                </a:lnTo>
                <a:lnTo>
                  <a:pt x="7" y="0"/>
                </a:lnTo>
                <a:lnTo>
                  <a:pt x="4" y="2"/>
                </a:lnTo>
                <a:lnTo>
                  <a:pt x="1" y="4"/>
                </a:lnTo>
                <a:lnTo>
                  <a:pt x="0" y="7"/>
                </a:lnTo>
                <a:lnTo>
                  <a:pt x="0" y="558"/>
                </a:lnTo>
                <a:lnTo>
                  <a:pt x="1" y="561"/>
                </a:lnTo>
                <a:lnTo>
                  <a:pt x="3" y="564"/>
                </a:lnTo>
                <a:lnTo>
                  <a:pt x="4" y="565"/>
                </a:lnTo>
                <a:lnTo>
                  <a:pt x="7" y="565"/>
                </a:lnTo>
                <a:lnTo>
                  <a:pt x="10" y="566"/>
                </a:lnTo>
                <a:lnTo>
                  <a:pt x="11" y="565"/>
                </a:lnTo>
                <a:lnTo>
                  <a:pt x="14" y="565"/>
                </a:lnTo>
                <a:lnTo>
                  <a:pt x="17" y="564"/>
                </a:lnTo>
                <a:lnTo>
                  <a:pt x="18" y="561"/>
                </a:lnTo>
                <a:lnTo>
                  <a:pt x="18" y="558"/>
                </a:lnTo>
                <a:lnTo>
                  <a:pt x="19" y="557"/>
                </a:lnTo>
                <a:lnTo>
                  <a:pt x="1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Line 55">
            <a:extLst>
              <a:ext uri="{FF2B5EF4-FFF2-40B4-BE49-F238E27FC236}">
                <a16:creationId xmlns:a16="http://schemas.microsoft.com/office/drawing/2014/main" id="{8A95E851-2E4D-4690-9B80-0A422D29281F}"/>
              </a:ext>
            </a:extLst>
          </p:cNvPr>
          <p:cNvSpPr>
            <a:spLocks noChangeShapeType="1"/>
          </p:cNvSpPr>
          <p:nvPr/>
        </p:nvSpPr>
        <p:spPr bwMode="auto">
          <a:xfrm flipH="1">
            <a:off x="5932022" y="2165444"/>
            <a:ext cx="146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 name="Freeform 56">
            <a:extLst>
              <a:ext uri="{FF2B5EF4-FFF2-40B4-BE49-F238E27FC236}">
                <a16:creationId xmlns:a16="http://schemas.microsoft.com/office/drawing/2014/main" id="{E0B90D6D-C319-413E-84C7-0901103D5B83}"/>
              </a:ext>
            </a:extLst>
          </p:cNvPr>
          <p:cNvSpPr>
            <a:spLocks/>
          </p:cNvSpPr>
          <p:nvPr/>
        </p:nvSpPr>
        <p:spPr bwMode="auto">
          <a:xfrm>
            <a:off x="6078072" y="1876519"/>
            <a:ext cx="146050" cy="579438"/>
          </a:xfrm>
          <a:custGeom>
            <a:avLst/>
            <a:gdLst>
              <a:gd name="T0" fmla="*/ 146050 w 183"/>
              <a:gd name="T1" fmla="*/ 0 h 730"/>
              <a:gd name="T2" fmla="*/ 146050 w 183"/>
              <a:gd name="T3" fmla="*/ 145256 h 730"/>
              <a:gd name="T4" fmla="*/ 0 w 183"/>
              <a:gd name="T5" fmla="*/ 145256 h 730"/>
              <a:gd name="T6" fmla="*/ 0 w 183"/>
              <a:gd name="T7" fmla="*/ 434182 h 730"/>
              <a:gd name="T8" fmla="*/ 146050 w 183"/>
              <a:gd name="T9" fmla="*/ 434182 h 730"/>
              <a:gd name="T10" fmla="*/ 146050 w 183"/>
              <a:gd name="T11" fmla="*/ 579438 h 730"/>
              <a:gd name="T12" fmla="*/ 0 60000 65536"/>
              <a:gd name="T13" fmla="*/ 0 60000 65536"/>
              <a:gd name="T14" fmla="*/ 0 60000 65536"/>
              <a:gd name="T15" fmla="*/ 0 60000 65536"/>
              <a:gd name="T16" fmla="*/ 0 60000 65536"/>
              <a:gd name="T17" fmla="*/ 0 60000 65536"/>
              <a:gd name="T18" fmla="*/ 0 w 183"/>
              <a:gd name="T19" fmla="*/ 0 h 730"/>
              <a:gd name="T20" fmla="*/ 183 w 183"/>
              <a:gd name="T21" fmla="*/ 730 h 730"/>
            </a:gdLst>
            <a:ahLst/>
            <a:cxnLst>
              <a:cxn ang="T12">
                <a:pos x="T0" y="T1"/>
              </a:cxn>
              <a:cxn ang="T13">
                <a:pos x="T2" y="T3"/>
              </a:cxn>
              <a:cxn ang="T14">
                <a:pos x="T4" y="T5"/>
              </a:cxn>
              <a:cxn ang="T15">
                <a:pos x="T6" y="T7"/>
              </a:cxn>
              <a:cxn ang="T16">
                <a:pos x="T8" y="T9"/>
              </a:cxn>
              <a:cxn ang="T17">
                <a:pos x="T10" y="T11"/>
              </a:cxn>
            </a:cxnLst>
            <a:rect l="T18" t="T19" r="T20" b="T21"/>
            <a:pathLst>
              <a:path w="183" h="730">
                <a:moveTo>
                  <a:pt x="183" y="0"/>
                </a:moveTo>
                <a:lnTo>
                  <a:pt x="183" y="183"/>
                </a:lnTo>
                <a:lnTo>
                  <a:pt x="0" y="183"/>
                </a:lnTo>
                <a:lnTo>
                  <a:pt x="0" y="547"/>
                </a:lnTo>
                <a:lnTo>
                  <a:pt x="183" y="547"/>
                </a:lnTo>
                <a:lnTo>
                  <a:pt x="183" y="73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9" name="Oval 57">
            <a:extLst>
              <a:ext uri="{FF2B5EF4-FFF2-40B4-BE49-F238E27FC236}">
                <a16:creationId xmlns:a16="http://schemas.microsoft.com/office/drawing/2014/main" id="{B6CB7942-B7BF-4865-9522-536887266384}"/>
              </a:ext>
            </a:extLst>
          </p:cNvPr>
          <p:cNvSpPr>
            <a:spLocks noChangeArrowheads="1"/>
          </p:cNvSpPr>
          <p:nvPr/>
        </p:nvSpPr>
        <p:spPr bwMode="auto">
          <a:xfrm>
            <a:off x="6332072" y="2784569"/>
            <a:ext cx="63500" cy="58738"/>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40" name="Oval 58">
            <a:extLst>
              <a:ext uri="{FF2B5EF4-FFF2-40B4-BE49-F238E27FC236}">
                <a16:creationId xmlns:a16="http://schemas.microsoft.com/office/drawing/2014/main" id="{F4F52081-E9B6-4AB6-8AA7-8C2BF897A0B2}"/>
              </a:ext>
            </a:extLst>
          </p:cNvPr>
          <p:cNvSpPr>
            <a:spLocks noChangeArrowheads="1"/>
          </p:cNvSpPr>
          <p:nvPr/>
        </p:nvSpPr>
        <p:spPr bwMode="auto">
          <a:xfrm>
            <a:off x="6332072" y="2419444"/>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41" name="Oval 59">
            <a:extLst>
              <a:ext uri="{FF2B5EF4-FFF2-40B4-BE49-F238E27FC236}">
                <a16:creationId xmlns:a16="http://schemas.microsoft.com/office/drawing/2014/main" id="{57547494-26D6-4481-BC9B-8603D50D8E3D}"/>
              </a:ext>
            </a:extLst>
          </p:cNvPr>
          <p:cNvSpPr>
            <a:spLocks noChangeArrowheads="1"/>
          </p:cNvSpPr>
          <p:nvPr/>
        </p:nvSpPr>
        <p:spPr bwMode="auto">
          <a:xfrm>
            <a:off x="6332072" y="1847944"/>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42" name="Oval 60">
            <a:extLst>
              <a:ext uri="{FF2B5EF4-FFF2-40B4-BE49-F238E27FC236}">
                <a16:creationId xmlns:a16="http://schemas.microsoft.com/office/drawing/2014/main" id="{46D7C88D-6128-4A57-98B0-34186ECB25A3}"/>
              </a:ext>
            </a:extLst>
          </p:cNvPr>
          <p:cNvSpPr>
            <a:spLocks noChangeArrowheads="1"/>
          </p:cNvSpPr>
          <p:nvPr/>
        </p:nvSpPr>
        <p:spPr bwMode="auto">
          <a:xfrm>
            <a:off x="6332072" y="1482819"/>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43" name="Oval 61">
            <a:extLst>
              <a:ext uri="{FF2B5EF4-FFF2-40B4-BE49-F238E27FC236}">
                <a16:creationId xmlns:a16="http://schemas.microsoft.com/office/drawing/2014/main" id="{0BB9D046-DE8B-4F9F-A12C-E9E48FAB9D80}"/>
              </a:ext>
            </a:extLst>
          </p:cNvPr>
          <p:cNvSpPr>
            <a:spLocks noChangeArrowheads="1"/>
          </p:cNvSpPr>
          <p:nvPr/>
        </p:nvSpPr>
        <p:spPr bwMode="auto">
          <a:xfrm>
            <a:off x="6332072" y="1119282"/>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44" name="Oval 62">
            <a:extLst>
              <a:ext uri="{FF2B5EF4-FFF2-40B4-BE49-F238E27FC236}">
                <a16:creationId xmlns:a16="http://schemas.microsoft.com/office/drawing/2014/main" id="{E9D26E3E-A8A1-41BB-8001-379FDD648B78}"/>
              </a:ext>
            </a:extLst>
          </p:cNvPr>
          <p:cNvSpPr>
            <a:spLocks noChangeArrowheads="1"/>
          </p:cNvSpPr>
          <p:nvPr/>
        </p:nvSpPr>
        <p:spPr bwMode="auto">
          <a:xfrm>
            <a:off x="6332072" y="546194"/>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45" name="Oval 63">
            <a:extLst>
              <a:ext uri="{FF2B5EF4-FFF2-40B4-BE49-F238E27FC236}">
                <a16:creationId xmlns:a16="http://schemas.microsoft.com/office/drawing/2014/main" id="{9662442D-DFEC-4BC7-8BC8-32E6164296EC}"/>
              </a:ext>
            </a:extLst>
          </p:cNvPr>
          <p:cNvSpPr>
            <a:spLocks noChangeArrowheads="1"/>
          </p:cNvSpPr>
          <p:nvPr/>
        </p:nvSpPr>
        <p:spPr bwMode="auto">
          <a:xfrm>
            <a:off x="6332072" y="182657"/>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46" name="Line 64">
            <a:extLst>
              <a:ext uri="{FF2B5EF4-FFF2-40B4-BE49-F238E27FC236}">
                <a16:creationId xmlns:a16="http://schemas.microsoft.com/office/drawing/2014/main" id="{5EF670E2-EE58-4787-B852-0DD843FDEF63}"/>
              </a:ext>
            </a:extLst>
          </p:cNvPr>
          <p:cNvSpPr>
            <a:spLocks noChangeShapeType="1"/>
          </p:cNvSpPr>
          <p:nvPr/>
        </p:nvSpPr>
        <p:spPr bwMode="auto">
          <a:xfrm>
            <a:off x="5630397" y="3813269"/>
            <a:ext cx="1587" cy="3603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47" name="Group 65">
            <a:extLst>
              <a:ext uri="{FF2B5EF4-FFF2-40B4-BE49-F238E27FC236}">
                <a16:creationId xmlns:a16="http://schemas.microsoft.com/office/drawing/2014/main" id="{2A420B48-FB51-41F0-B07C-C1306C1CEBB7}"/>
              </a:ext>
            </a:extLst>
          </p:cNvPr>
          <p:cNvGrpSpPr>
            <a:grpSpLocks/>
          </p:cNvGrpSpPr>
          <p:nvPr/>
        </p:nvGrpSpPr>
        <p:grpSpPr bwMode="auto">
          <a:xfrm>
            <a:off x="5489109" y="3016344"/>
            <a:ext cx="250825" cy="796925"/>
            <a:chOff x="3986" y="2938"/>
            <a:chExt cx="158" cy="502"/>
          </a:xfrm>
        </p:grpSpPr>
        <p:sp>
          <p:nvSpPr>
            <p:cNvPr id="348" name="Line 66">
              <a:extLst>
                <a:ext uri="{FF2B5EF4-FFF2-40B4-BE49-F238E27FC236}">
                  <a16:creationId xmlns:a16="http://schemas.microsoft.com/office/drawing/2014/main" id="{879CB19B-2945-4813-A7FD-83A0BDF28489}"/>
                </a:ext>
              </a:extLst>
            </p:cNvPr>
            <p:cNvSpPr>
              <a:spLocks noChangeShapeType="1"/>
            </p:cNvSpPr>
            <p:nvPr/>
          </p:nvSpPr>
          <p:spPr bwMode="auto">
            <a:xfrm flipV="1">
              <a:off x="4075" y="2938"/>
              <a:ext cx="1" cy="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 name="Freeform 67">
              <a:extLst>
                <a:ext uri="{FF2B5EF4-FFF2-40B4-BE49-F238E27FC236}">
                  <a16:creationId xmlns:a16="http://schemas.microsoft.com/office/drawing/2014/main" id="{D1B172C2-7C5F-4808-A5FC-B828BACA17C4}"/>
                </a:ext>
              </a:extLst>
            </p:cNvPr>
            <p:cNvSpPr>
              <a:spLocks/>
            </p:cNvSpPr>
            <p:nvPr/>
          </p:nvSpPr>
          <p:spPr bwMode="auto">
            <a:xfrm>
              <a:off x="3986" y="3297"/>
              <a:ext cx="157" cy="143"/>
            </a:xfrm>
            <a:custGeom>
              <a:avLst/>
              <a:gdLst>
                <a:gd name="T0" fmla="*/ 154 w 312"/>
                <a:gd name="T1" fmla="*/ 20 h 286"/>
                <a:gd name="T2" fmla="*/ 149 w 312"/>
                <a:gd name="T3" fmla="*/ 15 h 286"/>
                <a:gd name="T4" fmla="*/ 142 w 312"/>
                <a:gd name="T5" fmla="*/ 12 h 286"/>
                <a:gd name="T6" fmla="*/ 136 w 312"/>
                <a:gd name="T7" fmla="*/ 9 h 286"/>
                <a:gd name="T8" fmla="*/ 129 w 312"/>
                <a:gd name="T9" fmla="*/ 5 h 286"/>
                <a:gd name="T10" fmla="*/ 122 w 312"/>
                <a:gd name="T11" fmla="*/ 3 h 286"/>
                <a:gd name="T12" fmla="*/ 114 w 312"/>
                <a:gd name="T13" fmla="*/ 2 h 286"/>
                <a:gd name="T14" fmla="*/ 102 w 312"/>
                <a:gd name="T15" fmla="*/ 1 h 286"/>
                <a:gd name="T16" fmla="*/ 82 w 312"/>
                <a:gd name="T17" fmla="*/ 0 h 286"/>
                <a:gd name="T18" fmla="*/ 70 w 312"/>
                <a:gd name="T19" fmla="*/ 1 h 286"/>
                <a:gd name="T20" fmla="*/ 63 w 312"/>
                <a:gd name="T21" fmla="*/ 2 h 286"/>
                <a:gd name="T22" fmla="*/ 55 w 312"/>
                <a:gd name="T23" fmla="*/ 5 h 286"/>
                <a:gd name="T24" fmla="*/ 48 w 312"/>
                <a:gd name="T25" fmla="*/ 7 h 286"/>
                <a:gd name="T26" fmla="*/ 42 w 312"/>
                <a:gd name="T27" fmla="*/ 11 h 286"/>
                <a:gd name="T28" fmla="*/ 35 w 312"/>
                <a:gd name="T29" fmla="*/ 15 h 286"/>
                <a:gd name="T30" fmla="*/ 30 w 312"/>
                <a:gd name="T31" fmla="*/ 18 h 286"/>
                <a:gd name="T32" fmla="*/ 23 w 312"/>
                <a:gd name="T33" fmla="*/ 22 h 286"/>
                <a:gd name="T34" fmla="*/ 17 w 312"/>
                <a:gd name="T35" fmla="*/ 27 h 286"/>
                <a:gd name="T36" fmla="*/ 14 w 312"/>
                <a:gd name="T37" fmla="*/ 33 h 286"/>
                <a:gd name="T38" fmla="*/ 10 w 312"/>
                <a:gd name="T39" fmla="*/ 38 h 286"/>
                <a:gd name="T40" fmla="*/ 7 w 312"/>
                <a:gd name="T41" fmla="*/ 44 h 286"/>
                <a:gd name="T42" fmla="*/ 3 w 312"/>
                <a:gd name="T43" fmla="*/ 50 h 286"/>
                <a:gd name="T44" fmla="*/ 2 w 312"/>
                <a:gd name="T45" fmla="*/ 56 h 286"/>
                <a:gd name="T46" fmla="*/ 1 w 312"/>
                <a:gd name="T47" fmla="*/ 61 h 286"/>
                <a:gd name="T48" fmla="*/ 0 w 312"/>
                <a:gd name="T49" fmla="*/ 77 h 286"/>
                <a:gd name="T50" fmla="*/ 1 w 312"/>
                <a:gd name="T51" fmla="*/ 83 h 286"/>
                <a:gd name="T52" fmla="*/ 3 w 312"/>
                <a:gd name="T53" fmla="*/ 90 h 286"/>
                <a:gd name="T54" fmla="*/ 5 w 312"/>
                <a:gd name="T55" fmla="*/ 96 h 286"/>
                <a:gd name="T56" fmla="*/ 8 w 312"/>
                <a:gd name="T57" fmla="*/ 101 h 286"/>
                <a:gd name="T58" fmla="*/ 14 w 312"/>
                <a:gd name="T59" fmla="*/ 109 h 286"/>
                <a:gd name="T60" fmla="*/ 17 w 312"/>
                <a:gd name="T61" fmla="*/ 115 h 286"/>
                <a:gd name="T62" fmla="*/ 23 w 312"/>
                <a:gd name="T63" fmla="*/ 119 h 286"/>
                <a:gd name="T64" fmla="*/ 30 w 312"/>
                <a:gd name="T65" fmla="*/ 123 h 286"/>
                <a:gd name="T66" fmla="*/ 35 w 312"/>
                <a:gd name="T67" fmla="*/ 127 h 286"/>
                <a:gd name="T68" fmla="*/ 42 w 312"/>
                <a:gd name="T69" fmla="*/ 132 h 286"/>
                <a:gd name="T70" fmla="*/ 48 w 312"/>
                <a:gd name="T71" fmla="*/ 135 h 286"/>
                <a:gd name="T72" fmla="*/ 55 w 312"/>
                <a:gd name="T73" fmla="*/ 137 h 286"/>
                <a:gd name="T74" fmla="*/ 63 w 312"/>
                <a:gd name="T75" fmla="*/ 140 h 286"/>
                <a:gd name="T76" fmla="*/ 70 w 312"/>
                <a:gd name="T77" fmla="*/ 142 h 286"/>
                <a:gd name="T78" fmla="*/ 82 w 312"/>
                <a:gd name="T79" fmla="*/ 143 h 28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2"/>
                <a:gd name="T121" fmla="*/ 0 h 286"/>
                <a:gd name="T122" fmla="*/ 312 w 312"/>
                <a:gd name="T123" fmla="*/ 286 h 28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2" h="286">
                  <a:moveTo>
                    <a:pt x="312" y="45"/>
                  </a:moveTo>
                  <a:lnTo>
                    <a:pt x="307" y="41"/>
                  </a:lnTo>
                  <a:lnTo>
                    <a:pt x="300" y="37"/>
                  </a:lnTo>
                  <a:lnTo>
                    <a:pt x="296" y="31"/>
                  </a:lnTo>
                  <a:lnTo>
                    <a:pt x="289" y="30"/>
                  </a:lnTo>
                  <a:lnTo>
                    <a:pt x="282" y="24"/>
                  </a:lnTo>
                  <a:lnTo>
                    <a:pt x="276" y="22"/>
                  </a:lnTo>
                  <a:lnTo>
                    <a:pt x="270" y="18"/>
                  </a:lnTo>
                  <a:lnTo>
                    <a:pt x="263" y="15"/>
                  </a:lnTo>
                  <a:lnTo>
                    <a:pt x="256" y="11"/>
                  </a:lnTo>
                  <a:lnTo>
                    <a:pt x="249" y="11"/>
                  </a:lnTo>
                  <a:lnTo>
                    <a:pt x="242" y="6"/>
                  </a:lnTo>
                  <a:lnTo>
                    <a:pt x="234" y="5"/>
                  </a:lnTo>
                  <a:lnTo>
                    <a:pt x="227" y="4"/>
                  </a:lnTo>
                  <a:lnTo>
                    <a:pt x="218" y="1"/>
                  </a:lnTo>
                  <a:lnTo>
                    <a:pt x="203" y="1"/>
                  </a:lnTo>
                  <a:lnTo>
                    <a:pt x="196" y="0"/>
                  </a:lnTo>
                  <a:lnTo>
                    <a:pt x="163" y="0"/>
                  </a:lnTo>
                  <a:lnTo>
                    <a:pt x="153" y="1"/>
                  </a:lnTo>
                  <a:lnTo>
                    <a:pt x="139" y="1"/>
                  </a:lnTo>
                  <a:lnTo>
                    <a:pt x="132" y="4"/>
                  </a:lnTo>
                  <a:lnTo>
                    <a:pt x="126" y="5"/>
                  </a:lnTo>
                  <a:lnTo>
                    <a:pt x="119" y="6"/>
                  </a:lnTo>
                  <a:lnTo>
                    <a:pt x="110" y="11"/>
                  </a:lnTo>
                  <a:lnTo>
                    <a:pt x="102" y="11"/>
                  </a:lnTo>
                  <a:lnTo>
                    <a:pt x="96" y="15"/>
                  </a:lnTo>
                  <a:lnTo>
                    <a:pt x="90" y="18"/>
                  </a:lnTo>
                  <a:lnTo>
                    <a:pt x="83" y="22"/>
                  </a:lnTo>
                  <a:lnTo>
                    <a:pt x="76" y="24"/>
                  </a:lnTo>
                  <a:lnTo>
                    <a:pt x="70" y="30"/>
                  </a:lnTo>
                  <a:lnTo>
                    <a:pt x="63" y="31"/>
                  </a:lnTo>
                  <a:lnTo>
                    <a:pt x="59" y="37"/>
                  </a:lnTo>
                  <a:lnTo>
                    <a:pt x="52" y="41"/>
                  </a:lnTo>
                  <a:lnTo>
                    <a:pt x="45" y="45"/>
                  </a:lnTo>
                  <a:lnTo>
                    <a:pt x="42" y="51"/>
                  </a:lnTo>
                  <a:lnTo>
                    <a:pt x="34" y="54"/>
                  </a:lnTo>
                  <a:lnTo>
                    <a:pt x="33" y="60"/>
                  </a:lnTo>
                  <a:lnTo>
                    <a:pt x="27" y="66"/>
                  </a:lnTo>
                  <a:lnTo>
                    <a:pt x="23" y="72"/>
                  </a:lnTo>
                  <a:lnTo>
                    <a:pt x="19" y="76"/>
                  </a:lnTo>
                  <a:lnTo>
                    <a:pt x="16" y="83"/>
                  </a:lnTo>
                  <a:lnTo>
                    <a:pt x="13" y="88"/>
                  </a:lnTo>
                  <a:lnTo>
                    <a:pt x="9" y="92"/>
                  </a:lnTo>
                  <a:lnTo>
                    <a:pt x="6" y="101"/>
                  </a:lnTo>
                  <a:lnTo>
                    <a:pt x="6" y="105"/>
                  </a:lnTo>
                  <a:lnTo>
                    <a:pt x="4" y="113"/>
                  </a:lnTo>
                  <a:lnTo>
                    <a:pt x="2" y="117"/>
                  </a:lnTo>
                  <a:lnTo>
                    <a:pt x="2" y="123"/>
                  </a:lnTo>
                  <a:lnTo>
                    <a:pt x="0" y="130"/>
                  </a:lnTo>
                  <a:lnTo>
                    <a:pt x="0" y="155"/>
                  </a:lnTo>
                  <a:lnTo>
                    <a:pt x="2" y="163"/>
                  </a:lnTo>
                  <a:lnTo>
                    <a:pt x="2" y="167"/>
                  </a:lnTo>
                  <a:lnTo>
                    <a:pt x="4" y="171"/>
                  </a:lnTo>
                  <a:lnTo>
                    <a:pt x="6" y="180"/>
                  </a:lnTo>
                  <a:lnTo>
                    <a:pt x="6" y="185"/>
                  </a:lnTo>
                  <a:lnTo>
                    <a:pt x="9" y="192"/>
                  </a:lnTo>
                  <a:lnTo>
                    <a:pt x="13" y="196"/>
                  </a:lnTo>
                  <a:lnTo>
                    <a:pt x="16" y="202"/>
                  </a:lnTo>
                  <a:lnTo>
                    <a:pt x="19" y="210"/>
                  </a:lnTo>
                  <a:lnTo>
                    <a:pt x="27" y="218"/>
                  </a:lnTo>
                  <a:lnTo>
                    <a:pt x="33" y="225"/>
                  </a:lnTo>
                  <a:lnTo>
                    <a:pt x="34" y="231"/>
                  </a:lnTo>
                  <a:lnTo>
                    <a:pt x="42" y="235"/>
                  </a:lnTo>
                  <a:lnTo>
                    <a:pt x="45" y="239"/>
                  </a:lnTo>
                  <a:lnTo>
                    <a:pt x="52" y="243"/>
                  </a:lnTo>
                  <a:lnTo>
                    <a:pt x="59" y="247"/>
                  </a:lnTo>
                  <a:lnTo>
                    <a:pt x="63" y="253"/>
                  </a:lnTo>
                  <a:lnTo>
                    <a:pt x="70" y="254"/>
                  </a:lnTo>
                  <a:lnTo>
                    <a:pt x="76" y="261"/>
                  </a:lnTo>
                  <a:lnTo>
                    <a:pt x="83" y="263"/>
                  </a:lnTo>
                  <a:lnTo>
                    <a:pt x="90" y="267"/>
                  </a:lnTo>
                  <a:lnTo>
                    <a:pt x="96" y="270"/>
                  </a:lnTo>
                  <a:lnTo>
                    <a:pt x="102" y="274"/>
                  </a:lnTo>
                  <a:lnTo>
                    <a:pt x="110" y="274"/>
                  </a:lnTo>
                  <a:lnTo>
                    <a:pt x="119" y="278"/>
                  </a:lnTo>
                  <a:lnTo>
                    <a:pt x="126" y="279"/>
                  </a:lnTo>
                  <a:lnTo>
                    <a:pt x="132" y="282"/>
                  </a:lnTo>
                  <a:lnTo>
                    <a:pt x="139" y="283"/>
                  </a:lnTo>
                  <a:lnTo>
                    <a:pt x="153" y="283"/>
                  </a:lnTo>
                  <a:lnTo>
                    <a:pt x="163" y="286"/>
                  </a:lnTo>
                  <a:lnTo>
                    <a:pt x="177" y="2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0" name="Freeform 68">
              <a:extLst>
                <a:ext uri="{FF2B5EF4-FFF2-40B4-BE49-F238E27FC236}">
                  <a16:creationId xmlns:a16="http://schemas.microsoft.com/office/drawing/2014/main" id="{F42335BD-E553-4D4B-86C6-69C4EACDEA35}"/>
                </a:ext>
              </a:extLst>
            </p:cNvPr>
            <p:cNvSpPr>
              <a:spLocks/>
            </p:cNvSpPr>
            <p:nvPr/>
          </p:nvSpPr>
          <p:spPr bwMode="auto">
            <a:xfrm>
              <a:off x="3986" y="3201"/>
              <a:ext cx="158" cy="143"/>
            </a:xfrm>
            <a:custGeom>
              <a:avLst/>
              <a:gdLst>
                <a:gd name="T0" fmla="*/ 155 w 315"/>
                <a:gd name="T1" fmla="*/ 21 h 286"/>
                <a:gd name="T2" fmla="*/ 150 w 315"/>
                <a:gd name="T3" fmla="*/ 16 h 286"/>
                <a:gd name="T4" fmla="*/ 143 w 315"/>
                <a:gd name="T5" fmla="*/ 12 h 286"/>
                <a:gd name="T6" fmla="*/ 136 w 315"/>
                <a:gd name="T7" fmla="*/ 10 h 286"/>
                <a:gd name="T8" fmla="*/ 129 w 315"/>
                <a:gd name="T9" fmla="*/ 6 h 286"/>
                <a:gd name="T10" fmla="*/ 123 w 315"/>
                <a:gd name="T11" fmla="*/ 3 h 286"/>
                <a:gd name="T12" fmla="*/ 115 w 315"/>
                <a:gd name="T13" fmla="*/ 2 h 286"/>
                <a:gd name="T14" fmla="*/ 103 w 315"/>
                <a:gd name="T15" fmla="*/ 1 h 286"/>
                <a:gd name="T16" fmla="*/ 82 w 315"/>
                <a:gd name="T17" fmla="*/ 0 h 286"/>
                <a:gd name="T18" fmla="*/ 71 w 315"/>
                <a:gd name="T19" fmla="*/ 1 h 286"/>
                <a:gd name="T20" fmla="*/ 63 w 315"/>
                <a:gd name="T21" fmla="*/ 3 h 286"/>
                <a:gd name="T22" fmla="*/ 55 w 315"/>
                <a:gd name="T23" fmla="*/ 6 h 286"/>
                <a:gd name="T24" fmla="*/ 48 w 315"/>
                <a:gd name="T25" fmla="*/ 8 h 286"/>
                <a:gd name="T26" fmla="*/ 42 w 315"/>
                <a:gd name="T27" fmla="*/ 11 h 286"/>
                <a:gd name="T28" fmla="*/ 35 w 315"/>
                <a:gd name="T29" fmla="*/ 15 h 286"/>
                <a:gd name="T30" fmla="*/ 30 w 315"/>
                <a:gd name="T31" fmla="*/ 19 h 286"/>
                <a:gd name="T32" fmla="*/ 24 w 315"/>
                <a:gd name="T33" fmla="*/ 23 h 286"/>
                <a:gd name="T34" fmla="*/ 19 w 315"/>
                <a:gd name="T35" fmla="*/ 28 h 286"/>
                <a:gd name="T36" fmla="*/ 14 w 315"/>
                <a:gd name="T37" fmla="*/ 34 h 286"/>
                <a:gd name="T38" fmla="*/ 10 w 315"/>
                <a:gd name="T39" fmla="*/ 37 h 286"/>
                <a:gd name="T40" fmla="*/ 7 w 315"/>
                <a:gd name="T41" fmla="*/ 44 h 286"/>
                <a:gd name="T42" fmla="*/ 3 w 315"/>
                <a:gd name="T43" fmla="*/ 50 h 286"/>
                <a:gd name="T44" fmla="*/ 2 w 315"/>
                <a:gd name="T45" fmla="*/ 57 h 286"/>
                <a:gd name="T46" fmla="*/ 1 w 315"/>
                <a:gd name="T47" fmla="*/ 62 h 286"/>
                <a:gd name="T48" fmla="*/ 0 w 315"/>
                <a:gd name="T49" fmla="*/ 78 h 286"/>
                <a:gd name="T50" fmla="*/ 1 w 315"/>
                <a:gd name="T51" fmla="*/ 84 h 286"/>
                <a:gd name="T52" fmla="*/ 3 w 315"/>
                <a:gd name="T53" fmla="*/ 90 h 286"/>
                <a:gd name="T54" fmla="*/ 5 w 315"/>
                <a:gd name="T55" fmla="*/ 96 h 286"/>
                <a:gd name="T56" fmla="*/ 8 w 315"/>
                <a:gd name="T57" fmla="*/ 101 h 286"/>
                <a:gd name="T58" fmla="*/ 12 w 315"/>
                <a:gd name="T59" fmla="*/ 107 h 286"/>
                <a:gd name="T60" fmla="*/ 17 w 315"/>
                <a:gd name="T61" fmla="*/ 112 h 286"/>
                <a:gd name="T62" fmla="*/ 21 w 315"/>
                <a:gd name="T63" fmla="*/ 117 h 286"/>
                <a:gd name="T64" fmla="*/ 26 w 315"/>
                <a:gd name="T65" fmla="*/ 122 h 286"/>
                <a:gd name="T66" fmla="*/ 32 w 315"/>
                <a:gd name="T67" fmla="*/ 127 h 286"/>
                <a:gd name="T68" fmla="*/ 38 w 315"/>
                <a:gd name="T69" fmla="*/ 131 h 286"/>
                <a:gd name="T70" fmla="*/ 45 w 315"/>
                <a:gd name="T71" fmla="*/ 134 h 286"/>
                <a:gd name="T72" fmla="*/ 52 w 315"/>
                <a:gd name="T73" fmla="*/ 138 h 286"/>
                <a:gd name="T74" fmla="*/ 60 w 315"/>
                <a:gd name="T75" fmla="*/ 140 h 286"/>
                <a:gd name="T76" fmla="*/ 67 w 315"/>
                <a:gd name="T77" fmla="*/ 142 h 286"/>
                <a:gd name="T78" fmla="*/ 78 w 315"/>
                <a:gd name="T79" fmla="*/ 142 h 286"/>
                <a:gd name="T80" fmla="*/ 100 w 315"/>
                <a:gd name="T81" fmla="*/ 143 h 286"/>
                <a:gd name="T82" fmla="*/ 110 w 315"/>
                <a:gd name="T83" fmla="*/ 142 h 286"/>
                <a:gd name="T84" fmla="*/ 118 w 315"/>
                <a:gd name="T85" fmla="*/ 140 h 286"/>
                <a:gd name="T86" fmla="*/ 125 w 315"/>
                <a:gd name="T87" fmla="*/ 138 h 286"/>
                <a:gd name="T88" fmla="*/ 134 w 315"/>
                <a:gd name="T89" fmla="*/ 135 h 286"/>
                <a:gd name="T90" fmla="*/ 140 w 315"/>
                <a:gd name="T91" fmla="*/ 132 h 286"/>
                <a:gd name="T92" fmla="*/ 147 w 315"/>
                <a:gd name="T93" fmla="*/ 129 h 286"/>
                <a:gd name="T94" fmla="*/ 153 w 315"/>
                <a:gd name="T95" fmla="*/ 124 h 286"/>
                <a:gd name="T96" fmla="*/ 158 w 315"/>
                <a:gd name="T97" fmla="*/ 120 h 2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5"/>
                <a:gd name="T148" fmla="*/ 0 h 286"/>
                <a:gd name="T149" fmla="*/ 315 w 315"/>
                <a:gd name="T150" fmla="*/ 286 h 2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5" h="286">
                  <a:moveTo>
                    <a:pt x="315" y="46"/>
                  </a:moveTo>
                  <a:lnTo>
                    <a:pt x="310" y="42"/>
                  </a:lnTo>
                  <a:lnTo>
                    <a:pt x="306" y="38"/>
                  </a:lnTo>
                  <a:lnTo>
                    <a:pt x="299" y="32"/>
                  </a:lnTo>
                  <a:lnTo>
                    <a:pt x="293" y="31"/>
                  </a:lnTo>
                  <a:lnTo>
                    <a:pt x="286" y="24"/>
                  </a:lnTo>
                  <a:lnTo>
                    <a:pt x="279" y="23"/>
                  </a:lnTo>
                  <a:lnTo>
                    <a:pt x="272" y="20"/>
                  </a:lnTo>
                  <a:lnTo>
                    <a:pt x="268" y="16"/>
                  </a:lnTo>
                  <a:lnTo>
                    <a:pt x="257" y="12"/>
                  </a:lnTo>
                  <a:lnTo>
                    <a:pt x="250" y="12"/>
                  </a:lnTo>
                  <a:lnTo>
                    <a:pt x="245" y="7"/>
                  </a:lnTo>
                  <a:lnTo>
                    <a:pt x="236" y="6"/>
                  </a:lnTo>
                  <a:lnTo>
                    <a:pt x="229" y="5"/>
                  </a:lnTo>
                  <a:lnTo>
                    <a:pt x="220" y="2"/>
                  </a:lnTo>
                  <a:lnTo>
                    <a:pt x="206" y="2"/>
                  </a:lnTo>
                  <a:lnTo>
                    <a:pt x="199" y="0"/>
                  </a:lnTo>
                  <a:lnTo>
                    <a:pt x="163" y="0"/>
                  </a:lnTo>
                  <a:lnTo>
                    <a:pt x="156" y="2"/>
                  </a:lnTo>
                  <a:lnTo>
                    <a:pt x="142" y="2"/>
                  </a:lnTo>
                  <a:lnTo>
                    <a:pt x="134" y="5"/>
                  </a:lnTo>
                  <a:lnTo>
                    <a:pt x="126" y="6"/>
                  </a:lnTo>
                  <a:lnTo>
                    <a:pt x="119" y="7"/>
                  </a:lnTo>
                  <a:lnTo>
                    <a:pt x="110" y="12"/>
                  </a:lnTo>
                  <a:lnTo>
                    <a:pt x="103" y="12"/>
                  </a:lnTo>
                  <a:lnTo>
                    <a:pt x="96" y="16"/>
                  </a:lnTo>
                  <a:lnTo>
                    <a:pt x="90" y="20"/>
                  </a:lnTo>
                  <a:lnTo>
                    <a:pt x="84" y="23"/>
                  </a:lnTo>
                  <a:lnTo>
                    <a:pt x="76" y="24"/>
                  </a:lnTo>
                  <a:lnTo>
                    <a:pt x="70" y="31"/>
                  </a:lnTo>
                  <a:lnTo>
                    <a:pt x="63" y="32"/>
                  </a:lnTo>
                  <a:lnTo>
                    <a:pt x="59" y="38"/>
                  </a:lnTo>
                  <a:lnTo>
                    <a:pt x="52" y="42"/>
                  </a:lnTo>
                  <a:lnTo>
                    <a:pt x="47" y="46"/>
                  </a:lnTo>
                  <a:lnTo>
                    <a:pt x="42" y="52"/>
                  </a:lnTo>
                  <a:lnTo>
                    <a:pt x="37" y="56"/>
                  </a:lnTo>
                  <a:lnTo>
                    <a:pt x="33" y="60"/>
                  </a:lnTo>
                  <a:lnTo>
                    <a:pt x="27" y="67"/>
                  </a:lnTo>
                  <a:lnTo>
                    <a:pt x="23" y="72"/>
                  </a:lnTo>
                  <a:lnTo>
                    <a:pt x="19" y="75"/>
                  </a:lnTo>
                  <a:lnTo>
                    <a:pt x="16" y="84"/>
                  </a:lnTo>
                  <a:lnTo>
                    <a:pt x="13" y="89"/>
                  </a:lnTo>
                  <a:lnTo>
                    <a:pt x="9" y="93"/>
                  </a:lnTo>
                  <a:lnTo>
                    <a:pt x="6" y="100"/>
                  </a:lnTo>
                  <a:lnTo>
                    <a:pt x="6" y="107"/>
                  </a:lnTo>
                  <a:lnTo>
                    <a:pt x="4" y="114"/>
                  </a:lnTo>
                  <a:lnTo>
                    <a:pt x="2" y="118"/>
                  </a:lnTo>
                  <a:lnTo>
                    <a:pt x="2" y="124"/>
                  </a:lnTo>
                  <a:lnTo>
                    <a:pt x="0" y="131"/>
                  </a:lnTo>
                  <a:lnTo>
                    <a:pt x="0" y="156"/>
                  </a:lnTo>
                  <a:lnTo>
                    <a:pt x="2" y="162"/>
                  </a:lnTo>
                  <a:lnTo>
                    <a:pt x="2" y="169"/>
                  </a:lnTo>
                  <a:lnTo>
                    <a:pt x="4" y="172"/>
                  </a:lnTo>
                  <a:lnTo>
                    <a:pt x="6" y="180"/>
                  </a:lnTo>
                  <a:lnTo>
                    <a:pt x="6" y="186"/>
                  </a:lnTo>
                  <a:lnTo>
                    <a:pt x="9" y="193"/>
                  </a:lnTo>
                  <a:lnTo>
                    <a:pt x="13" y="197"/>
                  </a:lnTo>
                  <a:lnTo>
                    <a:pt x="16" y="203"/>
                  </a:lnTo>
                  <a:lnTo>
                    <a:pt x="19" y="210"/>
                  </a:lnTo>
                  <a:lnTo>
                    <a:pt x="23" y="214"/>
                  </a:lnTo>
                  <a:lnTo>
                    <a:pt x="27" y="221"/>
                  </a:lnTo>
                  <a:lnTo>
                    <a:pt x="33" y="225"/>
                  </a:lnTo>
                  <a:lnTo>
                    <a:pt x="37" y="232"/>
                  </a:lnTo>
                  <a:lnTo>
                    <a:pt x="42" y="234"/>
                  </a:lnTo>
                  <a:lnTo>
                    <a:pt x="47" y="241"/>
                  </a:lnTo>
                  <a:lnTo>
                    <a:pt x="52" y="244"/>
                  </a:lnTo>
                  <a:lnTo>
                    <a:pt x="59" y="248"/>
                  </a:lnTo>
                  <a:lnTo>
                    <a:pt x="63" y="254"/>
                  </a:lnTo>
                  <a:lnTo>
                    <a:pt x="70" y="257"/>
                  </a:lnTo>
                  <a:lnTo>
                    <a:pt x="76" y="261"/>
                  </a:lnTo>
                  <a:lnTo>
                    <a:pt x="84" y="264"/>
                  </a:lnTo>
                  <a:lnTo>
                    <a:pt x="90" y="268"/>
                  </a:lnTo>
                  <a:lnTo>
                    <a:pt x="96" y="270"/>
                  </a:lnTo>
                  <a:lnTo>
                    <a:pt x="103" y="275"/>
                  </a:lnTo>
                  <a:lnTo>
                    <a:pt x="110" y="275"/>
                  </a:lnTo>
                  <a:lnTo>
                    <a:pt x="119" y="279"/>
                  </a:lnTo>
                  <a:lnTo>
                    <a:pt x="126" y="280"/>
                  </a:lnTo>
                  <a:lnTo>
                    <a:pt x="134" y="283"/>
                  </a:lnTo>
                  <a:lnTo>
                    <a:pt x="142" y="284"/>
                  </a:lnTo>
                  <a:lnTo>
                    <a:pt x="156" y="284"/>
                  </a:lnTo>
                  <a:lnTo>
                    <a:pt x="163" y="286"/>
                  </a:lnTo>
                  <a:lnTo>
                    <a:pt x="199" y="286"/>
                  </a:lnTo>
                  <a:lnTo>
                    <a:pt x="206" y="284"/>
                  </a:lnTo>
                  <a:lnTo>
                    <a:pt x="220" y="284"/>
                  </a:lnTo>
                  <a:lnTo>
                    <a:pt x="229" y="283"/>
                  </a:lnTo>
                  <a:lnTo>
                    <a:pt x="236" y="280"/>
                  </a:lnTo>
                  <a:lnTo>
                    <a:pt x="245" y="279"/>
                  </a:lnTo>
                  <a:lnTo>
                    <a:pt x="250" y="275"/>
                  </a:lnTo>
                  <a:lnTo>
                    <a:pt x="257" y="275"/>
                  </a:lnTo>
                  <a:lnTo>
                    <a:pt x="268" y="270"/>
                  </a:lnTo>
                  <a:lnTo>
                    <a:pt x="272" y="268"/>
                  </a:lnTo>
                  <a:lnTo>
                    <a:pt x="279" y="264"/>
                  </a:lnTo>
                  <a:lnTo>
                    <a:pt x="286" y="261"/>
                  </a:lnTo>
                  <a:lnTo>
                    <a:pt x="293" y="257"/>
                  </a:lnTo>
                  <a:lnTo>
                    <a:pt x="299" y="254"/>
                  </a:lnTo>
                  <a:lnTo>
                    <a:pt x="306" y="248"/>
                  </a:lnTo>
                  <a:lnTo>
                    <a:pt x="310" y="244"/>
                  </a:lnTo>
                  <a:lnTo>
                    <a:pt x="315" y="24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1" name="Freeform 69">
              <a:extLst>
                <a:ext uri="{FF2B5EF4-FFF2-40B4-BE49-F238E27FC236}">
                  <a16:creationId xmlns:a16="http://schemas.microsoft.com/office/drawing/2014/main" id="{E4BB9CAC-0604-400A-8912-48E793D84DAB}"/>
                </a:ext>
              </a:extLst>
            </p:cNvPr>
            <p:cNvSpPr>
              <a:spLocks/>
            </p:cNvSpPr>
            <p:nvPr/>
          </p:nvSpPr>
          <p:spPr bwMode="auto">
            <a:xfrm>
              <a:off x="3986" y="3009"/>
              <a:ext cx="157" cy="144"/>
            </a:xfrm>
            <a:custGeom>
              <a:avLst/>
              <a:gdLst>
                <a:gd name="T0" fmla="*/ 154 w 312"/>
                <a:gd name="T1" fmla="*/ 123 h 287"/>
                <a:gd name="T2" fmla="*/ 149 w 312"/>
                <a:gd name="T3" fmla="*/ 128 h 287"/>
                <a:gd name="T4" fmla="*/ 142 w 312"/>
                <a:gd name="T5" fmla="*/ 131 h 287"/>
                <a:gd name="T6" fmla="*/ 136 w 312"/>
                <a:gd name="T7" fmla="*/ 135 h 287"/>
                <a:gd name="T8" fmla="*/ 129 w 312"/>
                <a:gd name="T9" fmla="*/ 138 h 287"/>
                <a:gd name="T10" fmla="*/ 122 w 312"/>
                <a:gd name="T11" fmla="*/ 140 h 287"/>
                <a:gd name="T12" fmla="*/ 114 w 312"/>
                <a:gd name="T13" fmla="*/ 141 h 287"/>
                <a:gd name="T14" fmla="*/ 102 w 312"/>
                <a:gd name="T15" fmla="*/ 143 h 287"/>
                <a:gd name="T16" fmla="*/ 82 w 312"/>
                <a:gd name="T17" fmla="*/ 144 h 287"/>
                <a:gd name="T18" fmla="*/ 70 w 312"/>
                <a:gd name="T19" fmla="*/ 143 h 287"/>
                <a:gd name="T20" fmla="*/ 63 w 312"/>
                <a:gd name="T21" fmla="*/ 141 h 287"/>
                <a:gd name="T22" fmla="*/ 55 w 312"/>
                <a:gd name="T23" fmla="*/ 138 h 287"/>
                <a:gd name="T24" fmla="*/ 48 w 312"/>
                <a:gd name="T25" fmla="*/ 136 h 287"/>
                <a:gd name="T26" fmla="*/ 42 w 312"/>
                <a:gd name="T27" fmla="*/ 132 h 287"/>
                <a:gd name="T28" fmla="*/ 35 w 312"/>
                <a:gd name="T29" fmla="*/ 128 h 287"/>
                <a:gd name="T30" fmla="*/ 30 w 312"/>
                <a:gd name="T31" fmla="*/ 125 h 287"/>
                <a:gd name="T32" fmla="*/ 23 w 312"/>
                <a:gd name="T33" fmla="*/ 121 h 287"/>
                <a:gd name="T34" fmla="*/ 17 w 312"/>
                <a:gd name="T35" fmla="*/ 117 h 287"/>
                <a:gd name="T36" fmla="*/ 14 w 312"/>
                <a:gd name="T37" fmla="*/ 110 h 287"/>
                <a:gd name="T38" fmla="*/ 10 w 312"/>
                <a:gd name="T39" fmla="*/ 105 h 287"/>
                <a:gd name="T40" fmla="*/ 7 w 312"/>
                <a:gd name="T41" fmla="*/ 99 h 287"/>
                <a:gd name="T42" fmla="*/ 3 w 312"/>
                <a:gd name="T43" fmla="*/ 93 h 287"/>
                <a:gd name="T44" fmla="*/ 2 w 312"/>
                <a:gd name="T45" fmla="*/ 87 h 287"/>
                <a:gd name="T46" fmla="*/ 1 w 312"/>
                <a:gd name="T47" fmla="*/ 82 h 287"/>
                <a:gd name="T48" fmla="*/ 0 w 312"/>
                <a:gd name="T49" fmla="*/ 66 h 287"/>
                <a:gd name="T50" fmla="*/ 1 w 312"/>
                <a:gd name="T51" fmla="*/ 60 h 287"/>
                <a:gd name="T52" fmla="*/ 3 w 312"/>
                <a:gd name="T53" fmla="*/ 54 h 287"/>
                <a:gd name="T54" fmla="*/ 5 w 312"/>
                <a:gd name="T55" fmla="*/ 47 h 287"/>
                <a:gd name="T56" fmla="*/ 8 w 312"/>
                <a:gd name="T57" fmla="*/ 42 h 287"/>
                <a:gd name="T58" fmla="*/ 14 w 312"/>
                <a:gd name="T59" fmla="*/ 34 h 287"/>
                <a:gd name="T60" fmla="*/ 17 w 312"/>
                <a:gd name="T61" fmla="*/ 28 h 287"/>
                <a:gd name="T62" fmla="*/ 23 w 312"/>
                <a:gd name="T63" fmla="*/ 24 h 287"/>
                <a:gd name="T64" fmla="*/ 30 w 312"/>
                <a:gd name="T65" fmla="*/ 20 h 287"/>
                <a:gd name="T66" fmla="*/ 35 w 312"/>
                <a:gd name="T67" fmla="*/ 16 h 287"/>
                <a:gd name="T68" fmla="*/ 42 w 312"/>
                <a:gd name="T69" fmla="*/ 12 h 287"/>
                <a:gd name="T70" fmla="*/ 48 w 312"/>
                <a:gd name="T71" fmla="*/ 9 h 287"/>
                <a:gd name="T72" fmla="*/ 55 w 312"/>
                <a:gd name="T73" fmla="*/ 6 h 287"/>
                <a:gd name="T74" fmla="*/ 63 w 312"/>
                <a:gd name="T75" fmla="*/ 4 h 287"/>
                <a:gd name="T76" fmla="*/ 70 w 312"/>
                <a:gd name="T77" fmla="*/ 2 h 287"/>
                <a:gd name="T78" fmla="*/ 82 w 312"/>
                <a:gd name="T79" fmla="*/ 0 h 2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2"/>
                <a:gd name="T121" fmla="*/ 0 h 287"/>
                <a:gd name="T122" fmla="*/ 312 w 312"/>
                <a:gd name="T123" fmla="*/ 287 h 28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2" h="287">
                  <a:moveTo>
                    <a:pt x="312" y="241"/>
                  </a:moveTo>
                  <a:lnTo>
                    <a:pt x="307" y="245"/>
                  </a:lnTo>
                  <a:lnTo>
                    <a:pt x="300" y="249"/>
                  </a:lnTo>
                  <a:lnTo>
                    <a:pt x="296" y="255"/>
                  </a:lnTo>
                  <a:lnTo>
                    <a:pt x="289" y="256"/>
                  </a:lnTo>
                  <a:lnTo>
                    <a:pt x="282" y="262"/>
                  </a:lnTo>
                  <a:lnTo>
                    <a:pt x="276" y="264"/>
                  </a:lnTo>
                  <a:lnTo>
                    <a:pt x="270" y="269"/>
                  </a:lnTo>
                  <a:lnTo>
                    <a:pt x="263" y="271"/>
                  </a:lnTo>
                  <a:lnTo>
                    <a:pt x="256" y="275"/>
                  </a:lnTo>
                  <a:lnTo>
                    <a:pt x="249" y="275"/>
                  </a:lnTo>
                  <a:lnTo>
                    <a:pt x="242" y="280"/>
                  </a:lnTo>
                  <a:lnTo>
                    <a:pt x="234" y="281"/>
                  </a:lnTo>
                  <a:lnTo>
                    <a:pt x="227" y="282"/>
                  </a:lnTo>
                  <a:lnTo>
                    <a:pt x="218" y="285"/>
                  </a:lnTo>
                  <a:lnTo>
                    <a:pt x="203" y="285"/>
                  </a:lnTo>
                  <a:lnTo>
                    <a:pt x="196" y="287"/>
                  </a:lnTo>
                  <a:lnTo>
                    <a:pt x="163" y="287"/>
                  </a:lnTo>
                  <a:lnTo>
                    <a:pt x="153" y="285"/>
                  </a:lnTo>
                  <a:lnTo>
                    <a:pt x="139" y="285"/>
                  </a:lnTo>
                  <a:lnTo>
                    <a:pt x="132" y="282"/>
                  </a:lnTo>
                  <a:lnTo>
                    <a:pt x="126" y="281"/>
                  </a:lnTo>
                  <a:lnTo>
                    <a:pt x="119" y="280"/>
                  </a:lnTo>
                  <a:lnTo>
                    <a:pt x="110" y="275"/>
                  </a:lnTo>
                  <a:lnTo>
                    <a:pt x="102" y="275"/>
                  </a:lnTo>
                  <a:lnTo>
                    <a:pt x="96" y="271"/>
                  </a:lnTo>
                  <a:lnTo>
                    <a:pt x="90" y="269"/>
                  </a:lnTo>
                  <a:lnTo>
                    <a:pt x="83" y="264"/>
                  </a:lnTo>
                  <a:lnTo>
                    <a:pt x="76" y="262"/>
                  </a:lnTo>
                  <a:lnTo>
                    <a:pt x="70" y="256"/>
                  </a:lnTo>
                  <a:lnTo>
                    <a:pt x="63" y="255"/>
                  </a:lnTo>
                  <a:lnTo>
                    <a:pt x="59" y="249"/>
                  </a:lnTo>
                  <a:lnTo>
                    <a:pt x="52" y="245"/>
                  </a:lnTo>
                  <a:lnTo>
                    <a:pt x="45" y="241"/>
                  </a:lnTo>
                  <a:lnTo>
                    <a:pt x="42" y="235"/>
                  </a:lnTo>
                  <a:lnTo>
                    <a:pt x="34" y="233"/>
                  </a:lnTo>
                  <a:lnTo>
                    <a:pt x="33" y="226"/>
                  </a:lnTo>
                  <a:lnTo>
                    <a:pt x="27" y="220"/>
                  </a:lnTo>
                  <a:lnTo>
                    <a:pt x="23" y="215"/>
                  </a:lnTo>
                  <a:lnTo>
                    <a:pt x="19" y="210"/>
                  </a:lnTo>
                  <a:lnTo>
                    <a:pt x="16" y="203"/>
                  </a:lnTo>
                  <a:lnTo>
                    <a:pt x="13" y="198"/>
                  </a:lnTo>
                  <a:lnTo>
                    <a:pt x="9" y="194"/>
                  </a:lnTo>
                  <a:lnTo>
                    <a:pt x="6" y="185"/>
                  </a:lnTo>
                  <a:lnTo>
                    <a:pt x="6" y="181"/>
                  </a:lnTo>
                  <a:lnTo>
                    <a:pt x="4" y="173"/>
                  </a:lnTo>
                  <a:lnTo>
                    <a:pt x="2" y="169"/>
                  </a:lnTo>
                  <a:lnTo>
                    <a:pt x="2" y="163"/>
                  </a:lnTo>
                  <a:lnTo>
                    <a:pt x="0" y="156"/>
                  </a:lnTo>
                  <a:lnTo>
                    <a:pt x="0" y="131"/>
                  </a:lnTo>
                  <a:lnTo>
                    <a:pt x="2" y="123"/>
                  </a:lnTo>
                  <a:lnTo>
                    <a:pt x="2" y="119"/>
                  </a:lnTo>
                  <a:lnTo>
                    <a:pt x="4" y="115"/>
                  </a:lnTo>
                  <a:lnTo>
                    <a:pt x="6" y="107"/>
                  </a:lnTo>
                  <a:lnTo>
                    <a:pt x="6" y="101"/>
                  </a:lnTo>
                  <a:lnTo>
                    <a:pt x="9" y="94"/>
                  </a:lnTo>
                  <a:lnTo>
                    <a:pt x="13" y="90"/>
                  </a:lnTo>
                  <a:lnTo>
                    <a:pt x="16" y="84"/>
                  </a:lnTo>
                  <a:lnTo>
                    <a:pt x="19" y="76"/>
                  </a:lnTo>
                  <a:lnTo>
                    <a:pt x="27" y="68"/>
                  </a:lnTo>
                  <a:lnTo>
                    <a:pt x="33" y="61"/>
                  </a:lnTo>
                  <a:lnTo>
                    <a:pt x="34" y="55"/>
                  </a:lnTo>
                  <a:lnTo>
                    <a:pt x="42" y="51"/>
                  </a:lnTo>
                  <a:lnTo>
                    <a:pt x="45" y="47"/>
                  </a:lnTo>
                  <a:lnTo>
                    <a:pt x="52" y="43"/>
                  </a:lnTo>
                  <a:lnTo>
                    <a:pt x="59" y="39"/>
                  </a:lnTo>
                  <a:lnTo>
                    <a:pt x="63" y="33"/>
                  </a:lnTo>
                  <a:lnTo>
                    <a:pt x="70" y="32"/>
                  </a:lnTo>
                  <a:lnTo>
                    <a:pt x="76" y="25"/>
                  </a:lnTo>
                  <a:lnTo>
                    <a:pt x="83" y="23"/>
                  </a:lnTo>
                  <a:lnTo>
                    <a:pt x="90" y="19"/>
                  </a:lnTo>
                  <a:lnTo>
                    <a:pt x="96" y="17"/>
                  </a:lnTo>
                  <a:lnTo>
                    <a:pt x="102" y="12"/>
                  </a:lnTo>
                  <a:lnTo>
                    <a:pt x="110" y="12"/>
                  </a:lnTo>
                  <a:lnTo>
                    <a:pt x="119" y="8"/>
                  </a:lnTo>
                  <a:lnTo>
                    <a:pt x="126" y="7"/>
                  </a:lnTo>
                  <a:lnTo>
                    <a:pt x="132" y="4"/>
                  </a:lnTo>
                  <a:lnTo>
                    <a:pt x="139" y="3"/>
                  </a:lnTo>
                  <a:lnTo>
                    <a:pt x="153" y="3"/>
                  </a:lnTo>
                  <a:lnTo>
                    <a:pt x="163" y="0"/>
                  </a:lnTo>
                  <a:lnTo>
                    <a:pt x="17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2" name="Freeform 70">
              <a:extLst>
                <a:ext uri="{FF2B5EF4-FFF2-40B4-BE49-F238E27FC236}">
                  <a16:creationId xmlns:a16="http://schemas.microsoft.com/office/drawing/2014/main" id="{F02087FA-7EF6-449C-B19C-017308023B4E}"/>
                </a:ext>
              </a:extLst>
            </p:cNvPr>
            <p:cNvSpPr>
              <a:spLocks/>
            </p:cNvSpPr>
            <p:nvPr/>
          </p:nvSpPr>
          <p:spPr bwMode="auto">
            <a:xfrm>
              <a:off x="3986" y="3106"/>
              <a:ext cx="158" cy="142"/>
            </a:xfrm>
            <a:custGeom>
              <a:avLst/>
              <a:gdLst>
                <a:gd name="T0" fmla="*/ 155 w 315"/>
                <a:gd name="T1" fmla="*/ 121 h 286"/>
                <a:gd name="T2" fmla="*/ 150 w 315"/>
                <a:gd name="T3" fmla="*/ 126 h 286"/>
                <a:gd name="T4" fmla="*/ 143 w 315"/>
                <a:gd name="T5" fmla="*/ 130 h 286"/>
                <a:gd name="T6" fmla="*/ 136 w 315"/>
                <a:gd name="T7" fmla="*/ 132 h 286"/>
                <a:gd name="T8" fmla="*/ 129 w 315"/>
                <a:gd name="T9" fmla="*/ 137 h 286"/>
                <a:gd name="T10" fmla="*/ 123 w 315"/>
                <a:gd name="T11" fmla="*/ 139 h 286"/>
                <a:gd name="T12" fmla="*/ 115 w 315"/>
                <a:gd name="T13" fmla="*/ 140 h 286"/>
                <a:gd name="T14" fmla="*/ 103 w 315"/>
                <a:gd name="T15" fmla="*/ 141 h 286"/>
                <a:gd name="T16" fmla="*/ 82 w 315"/>
                <a:gd name="T17" fmla="*/ 142 h 286"/>
                <a:gd name="T18" fmla="*/ 71 w 315"/>
                <a:gd name="T19" fmla="*/ 141 h 286"/>
                <a:gd name="T20" fmla="*/ 63 w 315"/>
                <a:gd name="T21" fmla="*/ 139 h 286"/>
                <a:gd name="T22" fmla="*/ 55 w 315"/>
                <a:gd name="T23" fmla="*/ 137 h 286"/>
                <a:gd name="T24" fmla="*/ 48 w 315"/>
                <a:gd name="T25" fmla="*/ 134 h 286"/>
                <a:gd name="T26" fmla="*/ 42 w 315"/>
                <a:gd name="T27" fmla="*/ 131 h 286"/>
                <a:gd name="T28" fmla="*/ 35 w 315"/>
                <a:gd name="T29" fmla="*/ 127 h 286"/>
                <a:gd name="T30" fmla="*/ 30 w 315"/>
                <a:gd name="T31" fmla="*/ 123 h 286"/>
                <a:gd name="T32" fmla="*/ 24 w 315"/>
                <a:gd name="T33" fmla="*/ 119 h 286"/>
                <a:gd name="T34" fmla="*/ 19 w 315"/>
                <a:gd name="T35" fmla="*/ 114 h 286"/>
                <a:gd name="T36" fmla="*/ 14 w 315"/>
                <a:gd name="T37" fmla="*/ 109 h 286"/>
                <a:gd name="T38" fmla="*/ 10 w 315"/>
                <a:gd name="T39" fmla="*/ 105 h 286"/>
                <a:gd name="T40" fmla="*/ 7 w 315"/>
                <a:gd name="T41" fmla="*/ 98 h 286"/>
                <a:gd name="T42" fmla="*/ 3 w 315"/>
                <a:gd name="T43" fmla="*/ 92 h 286"/>
                <a:gd name="T44" fmla="*/ 2 w 315"/>
                <a:gd name="T45" fmla="*/ 85 h 286"/>
                <a:gd name="T46" fmla="*/ 1 w 315"/>
                <a:gd name="T47" fmla="*/ 80 h 286"/>
                <a:gd name="T48" fmla="*/ 0 w 315"/>
                <a:gd name="T49" fmla="*/ 65 h 286"/>
                <a:gd name="T50" fmla="*/ 1 w 315"/>
                <a:gd name="T51" fmla="*/ 58 h 286"/>
                <a:gd name="T52" fmla="*/ 3 w 315"/>
                <a:gd name="T53" fmla="*/ 53 h 286"/>
                <a:gd name="T54" fmla="*/ 5 w 315"/>
                <a:gd name="T55" fmla="*/ 46 h 286"/>
                <a:gd name="T56" fmla="*/ 8 w 315"/>
                <a:gd name="T57" fmla="*/ 41 h 286"/>
                <a:gd name="T58" fmla="*/ 12 w 315"/>
                <a:gd name="T59" fmla="*/ 36 h 286"/>
                <a:gd name="T60" fmla="*/ 17 w 315"/>
                <a:gd name="T61" fmla="*/ 30 h 286"/>
                <a:gd name="T62" fmla="*/ 21 w 315"/>
                <a:gd name="T63" fmla="*/ 26 h 286"/>
                <a:gd name="T64" fmla="*/ 26 w 315"/>
                <a:gd name="T65" fmla="*/ 21 h 286"/>
                <a:gd name="T66" fmla="*/ 32 w 315"/>
                <a:gd name="T67" fmla="*/ 16 h 286"/>
                <a:gd name="T68" fmla="*/ 38 w 315"/>
                <a:gd name="T69" fmla="*/ 12 h 286"/>
                <a:gd name="T70" fmla="*/ 45 w 315"/>
                <a:gd name="T71" fmla="*/ 9 h 286"/>
                <a:gd name="T72" fmla="*/ 52 w 315"/>
                <a:gd name="T73" fmla="*/ 5 h 286"/>
                <a:gd name="T74" fmla="*/ 60 w 315"/>
                <a:gd name="T75" fmla="*/ 3 h 286"/>
                <a:gd name="T76" fmla="*/ 67 w 315"/>
                <a:gd name="T77" fmla="*/ 1 h 286"/>
                <a:gd name="T78" fmla="*/ 78 w 315"/>
                <a:gd name="T79" fmla="*/ 1 h 286"/>
                <a:gd name="T80" fmla="*/ 100 w 315"/>
                <a:gd name="T81" fmla="*/ 0 h 286"/>
                <a:gd name="T82" fmla="*/ 110 w 315"/>
                <a:gd name="T83" fmla="*/ 1 h 286"/>
                <a:gd name="T84" fmla="*/ 118 w 315"/>
                <a:gd name="T85" fmla="*/ 3 h 286"/>
                <a:gd name="T86" fmla="*/ 125 w 315"/>
                <a:gd name="T87" fmla="*/ 5 h 286"/>
                <a:gd name="T88" fmla="*/ 134 w 315"/>
                <a:gd name="T89" fmla="*/ 8 h 286"/>
                <a:gd name="T90" fmla="*/ 140 w 315"/>
                <a:gd name="T91" fmla="*/ 11 h 286"/>
                <a:gd name="T92" fmla="*/ 147 w 315"/>
                <a:gd name="T93" fmla="*/ 14 h 286"/>
                <a:gd name="T94" fmla="*/ 153 w 315"/>
                <a:gd name="T95" fmla="*/ 19 h 286"/>
                <a:gd name="T96" fmla="*/ 158 w 315"/>
                <a:gd name="T97" fmla="*/ 22 h 2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5"/>
                <a:gd name="T148" fmla="*/ 0 h 286"/>
                <a:gd name="T149" fmla="*/ 315 w 315"/>
                <a:gd name="T150" fmla="*/ 286 h 2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5" h="286">
                  <a:moveTo>
                    <a:pt x="315" y="240"/>
                  </a:moveTo>
                  <a:lnTo>
                    <a:pt x="310" y="244"/>
                  </a:lnTo>
                  <a:lnTo>
                    <a:pt x="306" y="248"/>
                  </a:lnTo>
                  <a:lnTo>
                    <a:pt x="299" y="254"/>
                  </a:lnTo>
                  <a:lnTo>
                    <a:pt x="293" y="255"/>
                  </a:lnTo>
                  <a:lnTo>
                    <a:pt x="286" y="262"/>
                  </a:lnTo>
                  <a:lnTo>
                    <a:pt x="279" y="263"/>
                  </a:lnTo>
                  <a:lnTo>
                    <a:pt x="272" y="266"/>
                  </a:lnTo>
                  <a:lnTo>
                    <a:pt x="268" y="270"/>
                  </a:lnTo>
                  <a:lnTo>
                    <a:pt x="257" y="275"/>
                  </a:lnTo>
                  <a:lnTo>
                    <a:pt x="250" y="275"/>
                  </a:lnTo>
                  <a:lnTo>
                    <a:pt x="245" y="279"/>
                  </a:lnTo>
                  <a:lnTo>
                    <a:pt x="236" y="280"/>
                  </a:lnTo>
                  <a:lnTo>
                    <a:pt x="229" y="281"/>
                  </a:lnTo>
                  <a:lnTo>
                    <a:pt x="220" y="284"/>
                  </a:lnTo>
                  <a:lnTo>
                    <a:pt x="206" y="284"/>
                  </a:lnTo>
                  <a:lnTo>
                    <a:pt x="199" y="286"/>
                  </a:lnTo>
                  <a:lnTo>
                    <a:pt x="163" y="286"/>
                  </a:lnTo>
                  <a:lnTo>
                    <a:pt x="156" y="284"/>
                  </a:lnTo>
                  <a:lnTo>
                    <a:pt x="142" y="284"/>
                  </a:lnTo>
                  <a:lnTo>
                    <a:pt x="134" y="281"/>
                  </a:lnTo>
                  <a:lnTo>
                    <a:pt x="126" y="280"/>
                  </a:lnTo>
                  <a:lnTo>
                    <a:pt x="119" y="279"/>
                  </a:lnTo>
                  <a:lnTo>
                    <a:pt x="110" y="275"/>
                  </a:lnTo>
                  <a:lnTo>
                    <a:pt x="103" y="275"/>
                  </a:lnTo>
                  <a:lnTo>
                    <a:pt x="96" y="270"/>
                  </a:lnTo>
                  <a:lnTo>
                    <a:pt x="90" y="266"/>
                  </a:lnTo>
                  <a:lnTo>
                    <a:pt x="84" y="263"/>
                  </a:lnTo>
                  <a:lnTo>
                    <a:pt x="76" y="262"/>
                  </a:lnTo>
                  <a:lnTo>
                    <a:pt x="70" y="255"/>
                  </a:lnTo>
                  <a:lnTo>
                    <a:pt x="63" y="254"/>
                  </a:lnTo>
                  <a:lnTo>
                    <a:pt x="59" y="248"/>
                  </a:lnTo>
                  <a:lnTo>
                    <a:pt x="52" y="244"/>
                  </a:lnTo>
                  <a:lnTo>
                    <a:pt x="47" y="240"/>
                  </a:lnTo>
                  <a:lnTo>
                    <a:pt x="42" y="234"/>
                  </a:lnTo>
                  <a:lnTo>
                    <a:pt x="37" y="230"/>
                  </a:lnTo>
                  <a:lnTo>
                    <a:pt x="33" y="226"/>
                  </a:lnTo>
                  <a:lnTo>
                    <a:pt x="27" y="219"/>
                  </a:lnTo>
                  <a:lnTo>
                    <a:pt x="23" y="214"/>
                  </a:lnTo>
                  <a:lnTo>
                    <a:pt x="19" y="211"/>
                  </a:lnTo>
                  <a:lnTo>
                    <a:pt x="16" y="203"/>
                  </a:lnTo>
                  <a:lnTo>
                    <a:pt x="13" y="197"/>
                  </a:lnTo>
                  <a:lnTo>
                    <a:pt x="9" y="193"/>
                  </a:lnTo>
                  <a:lnTo>
                    <a:pt x="6" y="186"/>
                  </a:lnTo>
                  <a:lnTo>
                    <a:pt x="6" y="179"/>
                  </a:lnTo>
                  <a:lnTo>
                    <a:pt x="4" y="172"/>
                  </a:lnTo>
                  <a:lnTo>
                    <a:pt x="2" y="168"/>
                  </a:lnTo>
                  <a:lnTo>
                    <a:pt x="2" y="162"/>
                  </a:lnTo>
                  <a:lnTo>
                    <a:pt x="0" y="155"/>
                  </a:lnTo>
                  <a:lnTo>
                    <a:pt x="0" y="131"/>
                  </a:lnTo>
                  <a:lnTo>
                    <a:pt x="2" y="124"/>
                  </a:lnTo>
                  <a:lnTo>
                    <a:pt x="2" y="117"/>
                  </a:lnTo>
                  <a:lnTo>
                    <a:pt x="4" y="114"/>
                  </a:lnTo>
                  <a:lnTo>
                    <a:pt x="6" y="106"/>
                  </a:lnTo>
                  <a:lnTo>
                    <a:pt x="6" y="100"/>
                  </a:lnTo>
                  <a:lnTo>
                    <a:pt x="9" y="93"/>
                  </a:lnTo>
                  <a:lnTo>
                    <a:pt x="13" y="89"/>
                  </a:lnTo>
                  <a:lnTo>
                    <a:pt x="16" y="83"/>
                  </a:lnTo>
                  <a:lnTo>
                    <a:pt x="19" y="77"/>
                  </a:lnTo>
                  <a:lnTo>
                    <a:pt x="23" y="72"/>
                  </a:lnTo>
                  <a:lnTo>
                    <a:pt x="27" y="65"/>
                  </a:lnTo>
                  <a:lnTo>
                    <a:pt x="33" y="61"/>
                  </a:lnTo>
                  <a:lnTo>
                    <a:pt x="37" y="54"/>
                  </a:lnTo>
                  <a:lnTo>
                    <a:pt x="42" y="52"/>
                  </a:lnTo>
                  <a:lnTo>
                    <a:pt x="47" y="45"/>
                  </a:lnTo>
                  <a:lnTo>
                    <a:pt x="52" y="42"/>
                  </a:lnTo>
                  <a:lnTo>
                    <a:pt x="59" y="38"/>
                  </a:lnTo>
                  <a:lnTo>
                    <a:pt x="63" y="32"/>
                  </a:lnTo>
                  <a:lnTo>
                    <a:pt x="70" y="29"/>
                  </a:lnTo>
                  <a:lnTo>
                    <a:pt x="76" y="25"/>
                  </a:lnTo>
                  <a:lnTo>
                    <a:pt x="84" y="23"/>
                  </a:lnTo>
                  <a:lnTo>
                    <a:pt x="90" y="18"/>
                  </a:lnTo>
                  <a:lnTo>
                    <a:pt x="96" y="16"/>
                  </a:lnTo>
                  <a:lnTo>
                    <a:pt x="103" y="11"/>
                  </a:lnTo>
                  <a:lnTo>
                    <a:pt x="110" y="11"/>
                  </a:lnTo>
                  <a:lnTo>
                    <a:pt x="119" y="7"/>
                  </a:lnTo>
                  <a:lnTo>
                    <a:pt x="126" y="6"/>
                  </a:lnTo>
                  <a:lnTo>
                    <a:pt x="134" y="3"/>
                  </a:lnTo>
                  <a:lnTo>
                    <a:pt x="142" y="2"/>
                  </a:lnTo>
                  <a:lnTo>
                    <a:pt x="156" y="2"/>
                  </a:lnTo>
                  <a:lnTo>
                    <a:pt x="163" y="0"/>
                  </a:lnTo>
                  <a:lnTo>
                    <a:pt x="199" y="0"/>
                  </a:lnTo>
                  <a:lnTo>
                    <a:pt x="206" y="2"/>
                  </a:lnTo>
                  <a:lnTo>
                    <a:pt x="220" y="2"/>
                  </a:lnTo>
                  <a:lnTo>
                    <a:pt x="229" y="3"/>
                  </a:lnTo>
                  <a:lnTo>
                    <a:pt x="236" y="6"/>
                  </a:lnTo>
                  <a:lnTo>
                    <a:pt x="245" y="7"/>
                  </a:lnTo>
                  <a:lnTo>
                    <a:pt x="250" y="11"/>
                  </a:lnTo>
                  <a:lnTo>
                    <a:pt x="257" y="11"/>
                  </a:lnTo>
                  <a:lnTo>
                    <a:pt x="268" y="16"/>
                  </a:lnTo>
                  <a:lnTo>
                    <a:pt x="272" y="18"/>
                  </a:lnTo>
                  <a:lnTo>
                    <a:pt x="279" y="23"/>
                  </a:lnTo>
                  <a:lnTo>
                    <a:pt x="286" y="25"/>
                  </a:lnTo>
                  <a:lnTo>
                    <a:pt x="293" y="29"/>
                  </a:lnTo>
                  <a:lnTo>
                    <a:pt x="299" y="32"/>
                  </a:lnTo>
                  <a:lnTo>
                    <a:pt x="306" y="38"/>
                  </a:lnTo>
                  <a:lnTo>
                    <a:pt x="310" y="42"/>
                  </a:lnTo>
                  <a:lnTo>
                    <a:pt x="315" y="4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53" name="Freeform 71">
            <a:extLst>
              <a:ext uri="{FF2B5EF4-FFF2-40B4-BE49-F238E27FC236}">
                <a16:creationId xmlns:a16="http://schemas.microsoft.com/office/drawing/2014/main" id="{F2ADDEB7-3ABB-417F-9C1D-CBF2986A759D}"/>
              </a:ext>
            </a:extLst>
          </p:cNvPr>
          <p:cNvSpPr>
            <a:spLocks/>
          </p:cNvSpPr>
          <p:nvPr/>
        </p:nvSpPr>
        <p:spPr bwMode="auto">
          <a:xfrm>
            <a:off x="7613184" y="789082"/>
            <a:ext cx="144463" cy="144462"/>
          </a:xfrm>
          <a:custGeom>
            <a:avLst/>
            <a:gdLst>
              <a:gd name="T0" fmla="*/ 71837 w 183"/>
              <a:gd name="T1" fmla="*/ 0 h 182"/>
              <a:gd name="T2" fmla="*/ 0 w 183"/>
              <a:gd name="T3" fmla="*/ 144462 h 182"/>
              <a:gd name="T4" fmla="*/ 144463 w 183"/>
              <a:gd name="T5" fmla="*/ 144462 h 182"/>
              <a:gd name="T6" fmla="*/ 71837 w 183"/>
              <a:gd name="T7" fmla="*/ 0 h 182"/>
              <a:gd name="T8" fmla="*/ 0 60000 65536"/>
              <a:gd name="T9" fmla="*/ 0 60000 65536"/>
              <a:gd name="T10" fmla="*/ 0 60000 65536"/>
              <a:gd name="T11" fmla="*/ 0 60000 65536"/>
              <a:gd name="T12" fmla="*/ 0 w 183"/>
              <a:gd name="T13" fmla="*/ 0 h 182"/>
              <a:gd name="T14" fmla="*/ 183 w 183"/>
              <a:gd name="T15" fmla="*/ 182 h 182"/>
            </a:gdLst>
            <a:ahLst/>
            <a:cxnLst>
              <a:cxn ang="T8">
                <a:pos x="T0" y="T1"/>
              </a:cxn>
              <a:cxn ang="T9">
                <a:pos x="T2" y="T3"/>
              </a:cxn>
              <a:cxn ang="T10">
                <a:pos x="T4" y="T5"/>
              </a:cxn>
              <a:cxn ang="T11">
                <a:pos x="T6" y="T7"/>
              </a:cxn>
            </a:cxnLst>
            <a:rect l="T12" t="T13" r="T14" b="T15"/>
            <a:pathLst>
              <a:path w="183" h="182">
                <a:moveTo>
                  <a:pt x="91" y="0"/>
                </a:moveTo>
                <a:lnTo>
                  <a:pt x="0" y="182"/>
                </a:lnTo>
                <a:lnTo>
                  <a:pt x="183" y="182"/>
                </a:lnTo>
                <a:lnTo>
                  <a:pt x="91"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354" name="Freeform 72">
            <a:extLst>
              <a:ext uri="{FF2B5EF4-FFF2-40B4-BE49-F238E27FC236}">
                <a16:creationId xmlns:a16="http://schemas.microsoft.com/office/drawing/2014/main" id="{B58818DC-891E-4228-A381-3DA142DB5E79}"/>
              </a:ext>
            </a:extLst>
          </p:cNvPr>
          <p:cNvSpPr>
            <a:spLocks/>
          </p:cNvSpPr>
          <p:nvPr/>
        </p:nvSpPr>
        <p:spPr bwMode="auto">
          <a:xfrm>
            <a:off x="7608422" y="782732"/>
            <a:ext cx="155575" cy="11112"/>
          </a:xfrm>
          <a:custGeom>
            <a:avLst/>
            <a:gdLst>
              <a:gd name="T0" fmla="*/ 5528 w 197"/>
              <a:gd name="T1" fmla="*/ 0 h 14"/>
              <a:gd name="T2" fmla="*/ 2369 w 197"/>
              <a:gd name="T3" fmla="*/ 0 h 14"/>
              <a:gd name="T4" fmla="*/ 0 w 197"/>
              <a:gd name="T5" fmla="*/ 2381 h 14"/>
              <a:gd name="T6" fmla="*/ 0 w 197"/>
              <a:gd name="T7" fmla="*/ 7143 h 14"/>
              <a:gd name="T8" fmla="*/ 2369 w 197"/>
              <a:gd name="T9" fmla="*/ 9525 h 14"/>
              <a:gd name="T10" fmla="*/ 3159 w 197"/>
              <a:gd name="T11" fmla="*/ 9525 h 14"/>
              <a:gd name="T12" fmla="*/ 5528 w 197"/>
              <a:gd name="T13" fmla="*/ 11112 h 14"/>
              <a:gd name="T14" fmla="*/ 150047 w 197"/>
              <a:gd name="T15" fmla="*/ 11112 h 14"/>
              <a:gd name="T16" fmla="*/ 150837 w 197"/>
              <a:gd name="T17" fmla="*/ 9525 h 14"/>
              <a:gd name="T18" fmla="*/ 152416 w 197"/>
              <a:gd name="T19" fmla="*/ 9525 h 14"/>
              <a:gd name="T20" fmla="*/ 153996 w 197"/>
              <a:gd name="T21" fmla="*/ 7143 h 14"/>
              <a:gd name="T22" fmla="*/ 153996 w 197"/>
              <a:gd name="T23" fmla="*/ 6350 h 14"/>
              <a:gd name="T24" fmla="*/ 155575 w 197"/>
              <a:gd name="T25" fmla="*/ 5556 h 14"/>
              <a:gd name="T26" fmla="*/ 153996 w 197"/>
              <a:gd name="T27" fmla="*/ 3175 h 14"/>
              <a:gd name="T28" fmla="*/ 153996 w 197"/>
              <a:gd name="T29" fmla="*/ 2381 h 14"/>
              <a:gd name="T30" fmla="*/ 152416 w 197"/>
              <a:gd name="T31" fmla="*/ 0 h 14"/>
              <a:gd name="T32" fmla="*/ 150047 w 197"/>
              <a:gd name="T33" fmla="*/ 0 h 14"/>
              <a:gd name="T34" fmla="*/ 5528 w 197"/>
              <a:gd name="T35" fmla="*/ 0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7"/>
              <a:gd name="T55" fmla="*/ 0 h 14"/>
              <a:gd name="T56" fmla="*/ 197 w 197"/>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7" h="14">
                <a:moveTo>
                  <a:pt x="7" y="0"/>
                </a:moveTo>
                <a:lnTo>
                  <a:pt x="3" y="0"/>
                </a:lnTo>
                <a:lnTo>
                  <a:pt x="0" y="3"/>
                </a:lnTo>
                <a:lnTo>
                  <a:pt x="0" y="9"/>
                </a:lnTo>
                <a:lnTo>
                  <a:pt x="3" y="12"/>
                </a:lnTo>
                <a:lnTo>
                  <a:pt x="4" y="12"/>
                </a:lnTo>
                <a:lnTo>
                  <a:pt x="7" y="14"/>
                </a:lnTo>
                <a:lnTo>
                  <a:pt x="190" y="14"/>
                </a:lnTo>
                <a:lnTo>
                  <a:pt x="191" y="12"/>
                </a:lnTo>
                <a:lnTo>
                  <a:pt x="193" y="12"/>
                </a:lnTo>
                <a:lnTo>
                  <a:pt x="195" y="9"/>
                </a:lnTo>
                <a:lnTo>
                  <a:pt x="195" y="8"/>
                </a:lnTo>
                <a:lnTo>
                  <a:pt x="197" y="7"/>
                </a:lnTo>
                <a:lnTo>
                  <a:pt x="195" y="4"/>
                </a:lnTo>
                <a:lnTo>
                  <a:pt x="195" y="3"/>
                </a:lnTo>
                <a:lnTo>
                  <a:pt x="193" y="0"/>
                </a:lnTo>
                <a:lnTo>
                  <a:pt x="190"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Line 73">
            <a:extLst>
              <a:ext uri="{FF2B5EF4-FFF2-40B4-BE49-F238E27FC236}">
                <a16:creationId xmlns:a16="http://schemas.microsoft.com/office/drawing/2014/main" id="{B6F0BB70-3C51-46A5-96F1-87C79ECCE8EA}"/>
              </a:ext>
            </a:extLst>
          </p:cNvPr>
          <p:cNvSpPr>
            <a:spLocks noChangeShapeType="1"/>
          </p:cNvSpPr>
          <p:nvPr/>
        </p:nvSpPr>
        <p:spPr bwMode="auto">
          <a:xfrm>
            <a:off x="7686209" y="571594"/>
            <a:ext cx="1588" cy="5794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6" name="Line 74">
            <a:extLst>
              <a:ext uri="{FF2B5EF4-FFF2-40B4-BE49-F238E27FC236}">
                <a16:creationId xmlns:a16="http://schemas.microsoft.com/office/drawing/2014/main" id="{6313EC6C-4E72-4090-AD87-84D84B302E72}"/>
              </a:ext>
            </a:extLst>
          </p:cNvPr>
          <p:cNvSpPr>
            <a:spLocks noChangeShapeType="1"/>
          </p:cNvSpPr>
          <p:nvPr/>
        </p:nvSpPr>
        <p:spPr bwMode="auto">
          <a:xfrm flipH="1">
            <a:off x="7394109" y="1151032"/>
            <a:ext cx="292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7" name="Line 75">
            <a:extLst>
              <a:ext uri="{FF2B5EF4-FFF2-40B4-BE49-F238E27FC236}">
                <a16:creationId xmlns:a16="http://schemas.microsoft.com/office/drawing/2014/main" id="{E1FF9572-1D58-4157-B368-238AAC9F1DDA}"/>
              </a:ext>
            </a:extLst>
          </p:cNvPr>
          <p:cNvSpPr>
            <a:spLocks noChangeShapeType="1"/>
          </p:cNvSpPr>
          <p:nvPr/>
        </p:nvSpPr>
        <p:spPr bwMode="auto">
          <a:xfrm flipH="1">
            <a:off x="7394109" y="571594"/>
            <a:ext cx="292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 name="Line 76">
            <a:extLst>
              <a:ext uri="{FF2B5EF4-FFF2-40B4-BE49-F238E27FC236}">
                <a16:creationId xmlns:a16="http://schemas.microsoft.com/office/drawing/2014/main" id="{6CE859B8-7A4E-4B63-86CC-37D7831579B4}"/>
              </a:ext>
            </a:extLst>
          </p:cNvPr>
          <p:cNvSpPr>
            <a:spLocks noChangeShapeType="1"/>
          </p:cNvSpPr>
          <p:nvPr/>
        </p:nvSpPr>
        <p:spPr bwMode="auto">
          <a:xfrm>
            <a:off x="7540159" y="1151032"/>
            <a:ext cx="1588" cy="3635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 name="Line 77">
            <a:extLst>
              <a:ext uri="{FF2B5EF4-FFF2-40B4-BE49-F238E27FC236}">
                <a16:creationId xmlns:a16="http://schemas.microsoft.com/office/drawing/2014/main" id="{E23DF0DF-B520-4863-9697-FBCEE3262C89}"/>
              </a:ext>
            </a:extLst>
          </p:cNvPr>
          <p:cNvSpPr>
            <a:spLocks noChangeShapeType="1"/>
          </p:cNvSpPr>
          <p:nvPr/>
        </p:nvSpPr>
        <p:spPr bwMode="auto">
          <a:xfrm>
            <a:off x="7540159" y="208057"/>
            <a:ext cx="1588" cy="3635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 name="Freeform 78">
            <a:extLst>
              <a:ext uri="{FF2B5EF4-FFF2-40B4-BE49-F238E27FC236}">
                <a16:creationId xmlns:a16="http://schemas.microsoft.com/office/drawing/2014/main" id="{5943752A-CE30-4DE2-B73A-B314CBA9D98F}"/>
              </a:ext>
            </a:extLst>
          </p:cNvPr>
          <p:cNvSpPr>
            <a:spLocks/>
          </p:cNvSpPr>
          <p:nvPr/>
        </p:nvSpPr>
        <p:spPr bwMode="auto">
          <a:xfrm>
            <a:off x="7613184" y="2094007"/>
            <a:ext cx="144463" cy="144462"/>
          </a:xfrm>
          <a:custGeom>
            <a:avLst/>
            <a:gdLst>
              <a:gd name="T0" fmla="*/ 71837 w 183"/>
              <a:gd name="T1" fmla="*/ 0 h 181"/>
              <a:gd name="T2" fmla="*/ 0 w 183"/>
              <a:gd name="T3" fmla="*/ 144462 h 181"/>
              <a:gd name="T4" fmla="*/ 144463 w 183"/>
              <a:gd name="T5" fmla="*/ 144462 h 181"/>
              <a:gd name="T6" fmla="*/ 71837 w 183"/>
              <a:gd name="T7" fmla="*/ 0 h 181"/>
              <a:gd name="T8" fmla="*/ 0 60000 65536"/>
              <a:gd name="T9" fmla="*/ 0 60000 65536"/>
              <a:gd name="T10" fmla="*/ 0 60000 65536"/>
              <a:gd name="T11" fmla="*/ 0 60000 65536"/>
              <a:gd name="T12" fmla="*/ 0 w 183"/>
              <a:gd name="T13" fmla="*/ 0 h 181"/>
              <a:gd name="T14" fmla="*/ 183 w 183"/>
              <a:gd name="T15" fmla="*/ 181 h 181"/>
            </a:gdLst>
            <a:ahLst/>
            <a:cxnLst>
              <a:cxn ang="T8">
                <a:pos x="T0" y="T1"/>
              </a:cxn>
              <a:cxn ang="T9">
                <a:pos x="T2" y="T3"/>
              </a:cxn>
              <a:cxn ang="T10">
                <a:pos x="T4" y="T5"/>
              </a:cxn>
              <a:cxn ang="T11">
                <a:pos x="T6" y="T7"/>
              </a:cxn>
            </a:cxnLst>
            <a:rect l="T12" t="T13" r="T14" b="T15"/>
            <a:pathLst>
              <a:path w="183" h="181">
                <a:moveTo>
                  <a:pt x="91" y="0"/>
                </a:moveTo>
                <a:lnTo>
                  <a:pt x="0" y="181"/>
                </a:lnTo>
                <a:lnTo>
                  <a:pt x="183" y="181"/>
                </a:lnTo>
                <a:lnTo>
                  <a:pt x="91"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361" name="Freeform 79">
            <a:extLst>
              <a:ext uri="{FF2B5EF4-FFF2-40B4-BE49-F238E27FC236}">
                <a16:creationId xmlns:a16="http://schemas.microsoft.com/office/drawing/2014/main" id="{F3466443-4C17-4A1C-ACD8-0DFBE0B97AED}"/>
              </a:ext>
            </a:extLst>
          </p:cNvPr>
          <p:cNvSpPr>
            <a:spLocks/>
          </p:cNvSpPr>
          <p:nvPr/>
        </p:nvSpPr>
        <p:spPr bwMode="auto">
          <a:xfrm>
            <a:off x="7608422" y="2089244"/>
            <a:ext cx="155575" cy="11113"/>
          </a:xfrm>
          <a:custGeom>
            <a:avLst/>
            <a:gdLst>
              <a:gd name="T0" fmla="*/ 5528 w 197"/>
              <a:gd name="T1" fmla="*/ 0 h 14"/>
              <a:gd name="T2" fmla="*/ 2369 w 197"/>
              <a:gd name="T3" fmla="*/ 0 h 14"/>
              <a:gd name="T4" fmla="*/ 0 w 197"/>
              <a:gd name="T5" fmla="*/ 1588 h 14"/>
              <a:gd name="T6" fmla="*/ 0 w 197"/>
              <a:gd name="T7" fmla="*/ 7144 h 14"/>
              <a:gd name="T8" fmla="*/ 2369 w 197"/>
              <a:gd name="T9" fmla="*/ 9525 h 14"/>
              <a:gd name="T10" fmla="*/ 3159 w 197"/>
              <a:gd name="T11" fmla="*/ 9525 h 14"/>
              <a:gd name="T12" fmla="*/ 5528 w 197"/>
              <a:gd name="T13" fmla="*/ 11113 h 14"/>
              <a:gd name="T14" fmla="*/ 150047 w 197"/>
              <a:gd name="T15" fmla="*/ 11113 h 14"/>
              <a:gd name="T16" fmla="*/ 150837 w 197"/>
              <a:gd name="T17" fmla="*/ 9525 h 14"/>
              <a:gd name="T18" fmla="*/ 152416 w 197"/>
              <a:gd name="T19" fmla="*/ 9525 h 14"/>
              <a:gd name="T20" fmla="*/ 153996 w 197"/>
              <a:gd name="T21" fmla="*/ 7144 h 14"/>
              <a:gd name="T22" fmla="*/ 153996 w 197"/>
              <a:gd name="T23" fmla="*/ 6350 h 14"/>
              <a:gd name="T24" fmla="*/ 155575 w 197"/>
              <a:gd name="T25" fmla="*/ 5557 h 14"/>
              <a:gd name="T26" fmla="*/ 153996 w 197"/>
              <a:gd name="T27" fmla="*/ 3175 h 14"/>
              <a:gd name="T28" fmla="*/ 153996 w 197"/>
              <a:gd name="T29" fmla="*/ 1588 h 14"/>
              <a:gd name="T30" fmla="*/ 152416 w 197"/>
              <a:gd name="T31" fmla="*/ 0 h 14"/>
              <a:gd name="T32" fmla="*/ 150047 w 197"/>
              <a:gd name="T33" fmla="*/ 0 h 14"/>
              <a:gd name="T34" fmla="*/ 5528 w 197"/>
              <a:gd name="T35" fmla="*/ 0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7"/>
              <a:gd name="T55" fmla="*/ 0 h 14"/>
              <a:gd name="T56" fmla="*/ 197 w 197"/>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7" h="14">
                <a:moveTo>
                  <a:pt x="7" y="0"/>
                </a:moveTo>
                <a:lnTo>
                  <a:pt x="3" y="0"/>
                </a:lnTo>
                <a:lnTo>
                  <a:pt x="0" y="2"/>
                </a:lnTo>
                <a:lnTo>
                  <a:pt x="0" y="9"/>
                </a:lnTo>
                <a:lnTo>
                  <a:pt x="3" y="12"/>
                </a:lnTo>
                <a:lnTo>
                  <a:pt x="4" y="12"/>
                </a:lnTo>
                <a:lnTo>
                  <a:pt x="7" y="14"/>
                </a:lnTo>
                <a:lnTo>
                  <a:pt x="190" y="14"/>
                </a:lnTo>
                <a:lnTo>
                  <a:pt x="191" y="12"/>
                </a:lnTo>
                <a:lnTo>
                  <a:pt x="193" y="12"/>
                </a:lnTo>
                <a:lnTo>
                  <a:pt x="195" y="9"/>
                </a:lnTo>
                <a:lnTo>
                  <a:pt x="195" y="8"/>
                </a:lnTo>
                <a:lnTo>
                  <a:pt x="197" y="7"/>
                </a:lnTo>
                <a:lnTo>
                  <a:pt x="195" y="4"/>
                </a:lnTo>
                <a:lnTo>
                  <a:pt x="195" y="2"/>
                </a:lnTo>
                <a:lnTo>
                  <a:pt x="193" y="0"/>
                </a:lnTo>
                <a:lnTo>
                  <a:pt x="190"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Line 80">
            <a:extLst>
              <a:ext uri="{FF2B5EF4-FFF2-40B4-BE49-F238E27FC236}">
                <a16:creationId xmlns:a16="http://schemas.microsoft.com/office/drawing/2014/main" id="{660292C0-B593-4F97-812A-44474A428BAE}"/>
              </a:ext>
            </a:extLst>
          </p:cNvPr>
          <p:cNvSpPr>
            <a:spLocks noChangeShapeType="1"/>
          </p:cNvSpPr>
          <p:nvPr/>
        </p:nvSpPr>
        <p:spPr bwMode="auto">
          <a:xfrm>
            <a:off x="7686209" y="1876519"/>
            <a:ext cx="1588" cy="5794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 name="Line 81">
            <a:extLst>
              <a:ext uri="{FF2B5EF4-FFF2-40B4-BE49-F238E27FC236}">
                <a16:creationId xmlns:a16="http://schemas.microsoft.com/office/drawing/2014/main" id="{4A1C98AE-A6A9-4F9D-93EB-269104BF3731}"/>
              </a:ext>
            </a:extLst>
          </p:cNvPr>
          <p:cNvSpPr>
            <a:spLocks noChangeShapeType="1"/>
          </p:cNvSpPr>
          <p:nvPr/>
        </p:nvSpPr>
        <p:spPr bwMode="auto">
          <a:xfrm flipH="1">
            <a:off x="7394109" y="2455957"/>
            <a:ext cx="292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4" name="Line 82">
            <a:extLst>
              <a:ext uri="{FF2B5EF4-FFF2-40B4-BE49-F238E27FC236}">
                <a16:creationId xmlns:a16="http://schemas.microsoft.com/office/drawing/2014/main" id="{93997BC3-4ED8-4864-B52A-F0C03AC2DECD}"/>
              </a:ext>
            </a:extLst>
          </p:cNvPr>
          <p:cNvSpPr>
            <a:spLocks noChangeShapeType="1"/>
          </p:cNvSpPr>
          <p:nvPr/>
        </p:nvSpPr>
        <p:spPr bwMode="auto">
          <a:xfrm flipH="1">
            <a:off x="7394109" y="1876519"/>
            <a:ext cx="292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5" name="Line 83">
            <a:extLst>
              <a:ext uri="{FF2B5EF4-FFF2-40B4-BE49-F238E27FC236}">
                <a16:creationId xmlns:a16="http://schemas.microsoft.com/office/drawing/2014/main" id="{919E75F7-753F-4B22-8AEB-23F3A75C4E2A}"/>
              </a:ext>
            </a:extLst>
          </p:cNvPr>
          <p:cNvSpPr>
            <a:spLocks noChangeShapeType="1"/>
          </p:cNvSpPr>
          <p:nvPr/>
        </p:nvSpPr>
        <p:spPr bwMode="auto">
          <a:xfrm>
            <a:off x="7540159" y="2455957"/>
            <a:ext cx="1588" cy="3635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6" name="Line 84">
            <a:extLst>
              <a:ext uri="{FF2B5EF4-FFF2-40B4-BE49-F238E27FC236}">
                <a16:creationId xmlns:a16="http://schemas.microsoft.com/office/drawing/2014/main" id="{6FB9CA64-17BC-4EE3-9F06-8397ADF7CFB1}"/>
              </a:ext>
            </a:extLst>
          </p:cNvPr>
          <p:cNvSpPr>
            <a:spLocks noChangeShapeType="1"/>
          </p:cNvSpPr>
          <p:nvPr/>
        </p:nvSpPr>
        <p:spPr bwMode="auto">
          <a:xfrm>
            <a:off x="7540159" y="1514569"/>
            <a:ext cx="1588" cy="3619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7" name="Freeform 85">
            <a:extLst>
              <a:ext uri="{FF2B5EF4-FFF2-40B4-BE49-F238E27FC236}">
                <a16:creationId xmlns:a16="http://schemas.microsoft.com/office/drawing/2014/main" id="{420FC62A-970F-481C-84F2-5C4B310934D4}"/>
              </a:ext>
            </a:extLst>
          </p:cNvPr>
          <p:cNvSpPr>
            <a:spLocks/>
          </p:cNvSpPr>
          <p:nvPr/>
        </p:nvSpPr>
        <p:spPr bwMode="auto">
          <a:xfrm>
            <a:off x="7241709" y="636682"/>
            <a:ext cx="15875" cy="449262"/>
          </a:xfrm>
          <a:custGeom>
            <a:avLst/>
            <a:gdLst>
              <a:gd name="T0" fmla="*/ 15875 w 19"/>
              <a:gd name="T1" fmla="*/ 7910 h 568"/>
              <a:gd name="T2" fmla="*/ 15039 w 19"/>
              <a:gd name="T3" fmla="*/ 5537 h 568"/>
              <a:gd name="T4" fmla="*/ 15039 w 19"/>
              <a:gd name="T5" fmla="*/ 3164 h 568"/>
              <a:gd name="T6" fmla="*/ 14204 w 19"/>
              <a:gd name="T7" fmla="*/ 2373 h 568"/>
              <a:gd name="T8" fmla="*/ 11697 w 19"/>
              <a:gd name="T9" fmla="*/ 1582 h 568"/>
              <a:gd name="T10" fmla="*/ 9191 w 19"/>
              <a:gd name="T11" fmla="*/ 0 h 568"/>
              <a:gd name="T12" fmla="*/ 5849 w 19"/>
              <a:gd name="T13" fmla="*/ 0 h 568"/>
              <a:gd name="T14" fmla="*/ 3342 w 19"/>
              <a:gd name="T15" fmla="*/ 1582 h 568"/>
              <a:gd name="T16" fmla="*/ 836 w 19"/>
              <a:gd name="T17" fmla="*/ 3164 h 568"/>
              <a:gd name="T18" fmla="*/ 0 w 19"/>
              <a:gd name="T19" fmla="*/ 5537 h 568"/>
              <a:gd name="T20" fmla="*/ 0 w 19"/>
              <a:gd name="T21" fmla="*/ 442934 h 568"/>
              <a:gd name="T22" fmla="*/ 836 w 19"/>
              <a:gd name="T23" fmla="*/ 444516 h 568"/>
              <a:gd name="T24" fmla="*/ 2507 w 19"/>
              <a:gd name="T25" fmla="*/ 446889 h 568"/>
              <a:gd name="T26" fmla="*/ 3342 w 19"/>
              <a:gd name="T27" fmla="*/ 448471 h 568"/>
              <a:gd name="T28" fmla="*/ 5849 w 19"/>
              <a:gd name="T29" fmla="*/ 448471 h 568"/>
              <a:gd name="T30" fmla="*/ 8355 w 19"/>
              <a:gd name="T31" fmla="*/ 449262 h 568"/>
              <a:gd name="T32" fmla="*/ 9191 w 19"/>
              <a:gd name="T33" fmla="*/ 448471 h 568"/>
              <a:gd name="T34" fmla="*/ 11697 w 19"/>
              <a:gd name="T35" fmla="*/ 448471 h 568"/>
              <a:gd name="T36" fmla="*/ 14204 w 19"/>
              <a:gd name="T37" fmla="*/ 446889 h 568"/>
              <a:gd name="T38" fmla="*/ 15039 w 19"/>
              <a:gd name="T39" fmla="*/ 444516 h 568"/>
              <a:gd name="T40" fmla="*/ 15039 w 19"/>
              <a:gd name="T41" fmla="*/ 442934 h 568"/>
              <a:gd name="T42" fmla="*/ 15875 w 19"/>
              <a:gd name="T43" fmla="*/ 441352 h 568"/>
              <a:gd name="T44" fmla="*/ 15875 w 19"/>
              <a:gd name="T45" fmla="*/ 7910 h 5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568"/>
              <a:gd name="T71" fmla="*/ 19 w 19"/>
              <a:gd name="T72" fmla="*/ 568 h 5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568">
                <a:moveTo>
                  <a:pt x="19" y="10"/>
                </a:moveTo>
                <a:lnTo>
                  <a:pt x="18" y="7"/>
                </a:lnTo>
                <a:lnTo>
                  <a:pt x="18" y="4"/>
                </a:lnTo>
                <a:lnTo>
                  <a:pt x="17" y="3"/>
                </a:lnTo>
                <a:lnTo>
                  <a:pt x="14" y="2"/>
                </a:lnTo>
                <a:lnTo>
                  <a:pt x="11" y="0"/>
                </a:lnTo>
                <a:lnTo>
                  <a:pt x="7" y="0"/>
                </a:lnTo>
                <a:lnTo>
                  <a:pt x="4" y="2"/>
                </a:lnTo>
                <a:lnTo>
                  <a:pt x="1" y="4"/>
                </a:lnTo>
                <a:lnTo>
                  <a:pt x="0" y="7"/>
                </a:lnTo>
                <a:lnTo>
                  <a:pt x="0" y="560"/>
                </a:lnTo>
                <a:lnTo>
                  <a:pt x="1" y="562"/>
                </a:lnTo>
                <a:lnTo>
                  <a:pt x="3" y="565"/>
                </a:lnTo>
                <a:lnTo>
                  <a:pt x="4" y="567"/>
                </a:lnTo>
                <a:lnTo>
                  <a:pt x="7" y="567"/>
                </a:lnTo>
                <a:lnTo>
                  <a:pt x="10" y="568"/>
                </a:lnTo>
                <a:lnTo>
                  <a:pt x="11" y="567"/>
                </a:lnTo>
                <a:lnTo>
                  <a:pt x="14" y="567"/>
                </a:lnTo>
                <a:lnTo>
                  <a:pt x="17" y="565"/>
                </a:lnTo>
                <a:lnTo>
                  <a:pt x="18" y="562"/>
                </a:lnTo>
                <a:lnTo>
                  <a:pt x="18" y="560"/>
                </a:lnTo>
                <a:lnTo>
                  <a:pt x="19" y="558"/>
                </a:lnTo>
                <a:lnTo>
                  <a:pt x="1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Line 86">
            <a:extLst>
              <a:ext uri="{FF2B5EF4-FFF2-40B4-BE49-F238E27FC236}">
                <a16:creationId xmlns:a16="http://schemas.microsoft.com/office/drawing/2014/main" id="{D679B461-B49F-4A09-B971-FB5A105533F3}"/>
              </a:ext>
            </a:extLst>
          </p:cNvPr>
          <p:cNvSpPr>
            <a:spLocks noChangeShapeType="1"/>
          </p:cNvSpPr>
          <p:nvPr/>
        </p:nvSpPr>
        <p:spPr bwMode="auto">
          <a:xfrm flipH="1">
            <a:off x="7103597" y="862107"/>
            <a:ext cx="146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 name="Freeform 87">
            <a:extLst>
              <a:ext uri="{FF2B5EF4-FFF2-40B4-BE49-F238E27FC236}">
                <a16:creationId xmlns:a16="http://schemas.microsoft.com/office/drawing/2014/main" id="{3CA57CD1-ADD9-41B6-A700-C5901D81FC7E}"/>
              </a:ext>
            </a:extLst>
          </p:cNvPr>
          <p:cNvSpPr>
            <a:spLocks/>
          </p:cNvSpPr>
          <p:nvPr/>
        </p:nvSpPr>
        <p:spPr bwMode="auto">
          <a:xfrm>
            <a:off x="7249647" y="571594"/>
            <a:ext cx="144462" cy="579438"/>
          </a:xfrm>
          <a:custGeom>
            <a:avLst/>
            <a:gdLst>
              <a:gd name="T0" fmla="*/ 144462 w 182"/>
              <a:gd name="T1" fmla="*/ 0 h 731"/>
              <a:gd name="T2" fmla="*/ 144462 w 182"/>
              <a:gd name="T3" fmla="*/ 144265 h 731"/>
              <a:gd name="T4" fmla="*/ 0 w 182"/>
              <a:gd name="T5" fmla="*/ 144265 h 731"/>
              <a:gd name="T6" fmla="*/ 0 w 182"/>
              <a:gd name="T7" fmla="*/ 434380 h 731"/>
              <a:gd name="T8" fmla="*/ 144462 w 182"/>
              <a:gd name="T9" fmla="*/ 434380 h 731"/>
              <a:gd name="T10" fmla="*/ 144462 w 182"/>
              <a:gd name="T11" fmla="*/ 579438 h 731"/>
              <a:gd name="T12" fmla="*/ 0 60000 65536"/>
              <a:gd name="T13" fmla="*/ 0 60000 65536"/>
              <a:gd name="T14" fmla="*/ 0 60000 65536"/>
              <a:gd name="T15" fmla="*/ 0 60000 65536"/>
              <a:gd name="T16" fmla="*/ 0 60000 65536"/>
              <a:gd name="T17" fmla="*/ 0 60000 65536"/>
              <a:gd name="T18" fmla="*/ 0 w 182"/>
              <a:gd name="T19" fmla="*/ 0 h 731"/>
              <a:gd name="T20" fmla="*/ 182 w 182"/>
              <a:gd name="T21" fmla="*/ 731 h 731"/>
            </a:gdLst>
            <a:ahLst/>
            <a:cxnLst>
              <a:cxn ang="T12">
                <a:pos x="T0" y="T1"/>
              </a:cxn>
              <a:cxn ang="T13">
                <a:pos x="T2" y="T3"/>
              </a:cxn>
              <a:cxn ang="T14">
                <a:pos x="T4" y="T5"/>
              </a:cxn>
              <a:cxn ang="T15">
                <a:pos x="T6" y="T7"/>
              </a:cxn>
              <a:cxn ang="T16">
                <a:pos x="T8" y="T9"/>
              </a:cxn>
              <a:cxn ang="T17">
                <a:pos x="T10" y="T11"/>
              </a:cxn>
            </a:cxnLst>
            <a:rect l="T18" t="T19" r="T20" b="T21"/>
            <a:pathLst>
              <a:path w="182" h="731">
                <a:moveTo>
                  <a:pt x="182" y="0"/>
                </a:moveTo>
                <a:lnTo>
                  <a:pt x="182" y="182"/>
                </a:lnTo>
                <a:lnTo>
                  <a:pt x="0" y="182"/>
                </a:lnTo>
                <a:lnTo>
                  <a:pt x="0" y="548"/>
                </a:lnTo>
                <a:lnTo>
                  <a:pt x="182" y="548"/>
                </a:lnTo>
                <a:lnTo>
                  <a:pt x="182" y="73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0" name="Freeform 88">
            <a:extLst>
              <a:ext uri="{FF2B5EF4-FFF2-40B4-BE49-F238E27FC236}">
                <a16:creationId xmlns:a16="http://schemas.microsoft.com/office/drawing/2014/main" id="{3C299991-EE43-4A6E-9253-F68339750A90}"/>
              </a:ext>
            </a:extLst>
          </p:cNvPr>
          <p:cNvSpPr>
            <a:spLocks/>
          </p:cNvSpPr>
          <p:nvPr/>
        </p:nvSpPr>
        <p:spPr bwMode="auto">
          <a:xfrm>
            <a:off x="7241709" y="1941607"/>
            <a:ext cx="15875" cy="449262"/>
          </a:xfrm>
          <a:custGeom>
            <a:avLst/>
            <a:gdLst>
              <a:gd name="T0" fmla="*/ 15875 w 19"/>
              <a:gd name="T1" fmla="*/ 7937 h 566"/>
              <a:gd name="T2" fmla="*/ 15039 w 19"/>
              <a:gd name="T3" fmla="*/ 5556 h 566"/>
              <a:gd name="T4" fmla="*/ 15039 w 19"/>
              <a:gd name="T5" fmla="*/ 3175 h 566"/>
              <a:gd name="T6" fmla="*/ 14204 w 19"/>
              <a:gd name="T7" fmla="*/ 2381 h 566"/>
              <a:gd name="T8" fmla="*/ 11697 w 19"/>
              <a:gd name="T9" fmla="*/ 1587 h 566"/>
              <a:gd name="T10" fmla="*/ 9191 w 19"/>
              <a:gd name="T11" fmla="*/ 0 h 566"/>
              <a:gd name="T12" fmla="*/ 5849 w 19"/>
              <a:gd name="T13" fmla="*/ 0 h 566"/>
              <a:gd name="T14" fmla="*/ 3342 w 19"/>
              <a:gd name="T15" fmla="*/ 1587 h 566"/>
              <a:gd name="T16" fmla="*/ 836 w 19"/>
              <a:gd name="T17" fmla="*/ 3175 h 566"/>
              <a:gd name="T18" fmla="*/ 0 w 19"/>
              <a:gd name="T19" fmla="*/ 5556 h 566"/>
              <a:gd name="T20" fmla="*/ 0 w 19"/>
              <a:gd name="T21" fmla="*/ 442912 h 566"/>
              <a:gd name="T22" fmla="*/ 836 w 19"/>
              <a:gd name="T23" fmla="*/ 445293 h 566"/>
              <a:gd name="T24" fmla="*/ 2507 w 19"/>
              <a:gd name="T25" fmla="*/ 447675 h 566"/>
              <a:gd name="T26" fmla="*/ 3342 w 19"/>
              <a:gd name="T27" fmla="*/ 448468 h 566"/>
              <a:gd name="T28" fmla="*/ 5849 w 19"/>
              <a:gd name="T29" fmla="*/ 448468 h 566"/>
              <a:gd name="T30" fmla="*/ 8355 w 19"/>
              <a:gd name="T31" fmla="*/ 449262 h 566"/>
              <a:gd name="T32" fmla="*/ 9191 w 19"/>
              <a:gd name="T33" fmla="*/ 448468 h 566"/>
              <a:gd name="T34" fmla="*/ 11697 w 19"/>
              <a:gd name="T35" fmla="*/ 448468 h 566"/>
              <a:gd name="T36" fmla="*/ 14204 w 19"/>
              <a:gd name="T37" fmla="*/ 447675 h 566"/>
              <a:gd name="T38" fmla="*/ 15039 w 19"/>
              <a:gd name="T39" fmla="*/ 445293 h 566"/>
              <a:gd name="T40" fmla="*/ 15039 w 19"/>
              <a:gd name="T41" fmla="*/ 442912 h 566"/>
              <a:gd name="T42" fmla="*/ 15875 w 19"/>
              <a:gd name="T43" fmla="*/ 442118 h 566"/>
              <a:gd name="T44" fmla="*/ 15875 w 19"/>
              <a:gd name="T45" fmla="*/ 7937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566"/>
              <a:gd name="T71" fmla="*/ 19 w 19"/>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566">
                <a:moveTo>
                  <a:pt x="19" y="10"/>
                </a:moveTo>
                <a:lnTo>
                  <a:pt x="18" y="7"/>
                </a:lnTo>
                <a:lnTo>
                  <a:pt x="18" y="4"/>
                </a:lnTo>
                <a:lnTo>
                  <a:pt x="17" y="3"/>
                </a:lnTo>
                <a:lnTo>
                  <a:pt x="14" y="2"/>
                </a:lnTo>
                <a:lnTo>
                  <a:pt x="11" y="0"/>
                </a:lnTo>
                <a:lnTo>
                  <a:pt x="7" y="0"/>
                </a:lnTo>
                <a:lnTo>
                  <a:pt x="4" y="2"/>
                </a:lnTo>
                <a:lnTo>
                  <a:pt x="1" y="4"/>
                </a:lnTo>
                <a:lnTo>
                  <a:pt x="0" y="7"/>
                </a:lnTo>
                <a:lnTo>
                  <a:pt x="0" y="558"/>
                </a:lnTo>
                <a:lnTo>
                  <a:pt x="1" y="561"/>
                </a:lnTo>
                <a:lnTo>
                  <a:pt x="3" y="564"/>
                </a:lnTo>
                <a:lnTo>
                  <a:pt x="4" y="565"/>
                </a:lnTo>
                <a:lnTo>
                  <a:pt x="7" y="565"/>
                </a:lnTo>
                <a:lnTo>
                  <a:pt x="10" y="566"/>
                </a:lnTo>
                <a:lnTo>
                  <a:pt x="11" y="565"/>
                </a:lnTo>
                <a:lnTo>
                  <a:pt x="14" y="565"/>
                </a:lnTo>
                <a:lnTo>
                  <a:pt x="17" y="564"/>
                </a:lnTo>
                <a:lnTo>
                  <a:pt x="18" y="561"/>
                </a:lnTo>
                <a:lnTo>
                  <a:pt x="18" y="558"/>
                </a:lnTo>
                <a:lnTo>
                  <a:pt x="19" y="557"/>
                </a:lnTo>
                <a:lnTo>
                  <a:pt x="1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1" name="Line 89">
            <a:extLst>
              <a:ext uri="{FF2B5EF4-FFF2-40B4-BE49-F238E27FC236}">
                <a16:creationId xmlns:a16="http://schemas.microsoft.com/office/drawing/2014/main" id="{E6034CC2-425F-4E95-B09C-BFD2BA77E2E8}"/>
              </a:ext>
            </a:extLst>
          </p:cNvPr>
          <p:cNvSpPr>
            <a:spLocks noChangeShapeType="1"/>
          </p:cNvSpPr>
          <p:nvPr/>
        </p:nvSpPr>
        <p:spPr bwMode="auto">
          <a:xfrm flipH="1">
            <a:off x="7103597" y="2165444"/>
            <a:ext cx="146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2" name="Freeform 90">
            <a:extLst>
              <a:ext uri="{FF2B5EF4-FFF2-40B4-BE49-F238E27FC236}">
                <a16:creationId xmlns:a16="http://schemas.microsoft.com/office/drawing/2014/main" id="{4A485B1E-3C03-4549-AA26-4BC1FC09FDF8}"/>
              </a:ext>
            </a:extLst>
          </p:cNvPr>
          <p:cNvSpPr>
            <a:spLocks/>
          </p:cNvSpPr>
          <p:nvPr/>
        </p:nvSpPr>
        <p:spPr bwMode="auto">
          <a:xfrm>
            <a:off x="7249647" y="1876519"/>
            <a:ext cx="144462" cy="579438"/>
          </a:xfrm>
          <a:custGeom>
            <a:avLst/>
            <a:gdLst>
              <a:gd name="T0" fmla="*/ 144462 w 182"/>
              <a:gd name="T1" fmla="*/ 0 h 730"/>
              <a:gd name="T2" fmla="*/ 144462 w 182"/>
              <a:gd name="T3" fmla="*/ 145256 h 730"/>
              <a:gd name="T4" fmla="*/ 0 w 182"/>
              <a:gd name="T5" fmla="*/ 145256 h 730"/>
              <a:gd name="T6" fmla="*/ 0 w 182"/>
              <a:gd name="T7" fmla="*/ 434182 h 730"/>
              <a:gd name="T8" fmla="*/ 144462 w 182"/>
              <a:gd name="T9" fmla="*/ 434182 h 730"/>
              <a:gd name="T10" fmla="*/ 144462 w 182"/>
              <a:gd name="T11" fmla="*/ 579438 h 730"/>
              <a:gd name="T12" fmla="*/ 0 60000 65536"/>
              <a:gd name="T13" fmla="*/ 0 60000 65536"/>
              <a:gd name="T14" fmla="*/ 0 60000 65536"/>
              <a:gd name="T15" fmla="*/ 0 60000 65536"/>
              <a:gd name="T16" fmla="*/ 0 60000 65536"/>
              <a:gd name="T17" fmla="*/ 0 60000 65536"/>
              <a:gd name="T18" fmla="*/ 0 w 182"/>
              <a:gd name="T19" fmla="*/ 0 h 730"/>
              <a:gd name="T20" fmla="*/ 182 w 182"/>
              <a:gd name="T21" fmla="*/ 730 h 730"/>
            </a:gdLst>
            <a:ahLst/>
            <a:cxnLst>
              <a:cxn ang="T12">
                <a:pos x="T0" y="T1"/>
              </a:cxn>
              <a:cxn ang="T13">
                <a:pos x="T2" y="T3"/>
              </a:cxn>
              <a:cxn ang="T14">
                <a:pos x="T4" y="T5"/>
              </a:cxn>
              <a:cxn ang="T15">
                <a:pos x="T6" y="T7"/>
              </a:cxn>
              <a:cxn ang="T16">
                <a:pos x="T8" y="T9"/>
              </a:cxn>
              <a:cxn ang="T17">
                <a:pos x="T10" y="T11"/>
              </a:cxn>
            </a:cxnLst>
            <a:rect l="T18" t="T19" r="T20" b="T21"/>
            <a:pathLst>
              <a:path w="182" h="730">
                <a:moveTo>
                  <a:pt x="182" y="0"/>
                </a:moveTo>
                <a:lnTo>
                  <a:pt x="182" y="183"/>
                </a:lnTo>
                <a:lnTo>
                  <a:pt x="0" y="183"/>
                </a:lnTo>
                <a:lnTo>
                  <a:pt x="0" y="547"/>
                </a:lnTo>
                <a:lnTo>
                  <a:pt x="182" y="547"/>
                </a:lnTo>
                <a:lnTo>
                  <a:pt x="182" y="73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3" name="Oval 91">
            <a:extLst>
              <a:ext uri="{FF2B5EF4-FFF2-40B4-BE49-F238E27FC236}">
                <a16:creationId xmlns:a16="http://schemas.microsoft.com/office/drawing/2014/main" id="{8D213134-000F-4AC9-8515-2BFA7EED857B}"/>
              </a:ext>
            </a:extLst>
          </p:cNvPr>
          <p:cNvSpPr>
            <a:spLocks noChangeArrowheads="1"/>
          </p:cNvSpPr>
          <p:nvPr/>
        </p:nvSpPr>
        <p:spPr bwMode="auto">
          <a:xfrm>
            <a:off x="7503647" y="2784569"/>
            <a:ext cx="63500" cy="58738"/>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4" name="Oval 92">
            <a:extLst>
              <a:ext uri="{FF2B5EF4-FFF2-40B4-BE49-F238E27FC236}">
                <a16:creationId xmlns:a16="http://schemas.microsoft.com/office/drawing/2014/main" id="{AA07C35E-B43B-4AAB-BE9F-E86F6A5EE173}"/>
              </a:ext>
            </a:extLst>
          </p:cNvPr>
          <p:cNvSpPr>
            <a:spLocks noChangeArrowheads="1"/>
          </p:cNvSpPr>
          <p:nvPr/>
        </p:nvSpPr>
        <p:spPr bwMode="auto">
          <a:xfrm>
            <a:off x="7503647" y="2419444"/>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5" name="Oval 93">
            <a:extLst>
              <a:ext uri="{FF2B5EF4-FFF2-40B4-BE49-F238E27FC236}">
                <a16:creationId xmlns:a16="http://schemas.microsoft.com/office/drawing/2014/main" id="{BC0C1990-32FC-48C8-84C9-EA62F92F33E0}"/>
              </a:ext>
            </a:extLst>
          </p:cNvPr>
          <p:cNvSpPr>
            <a:spLocks noChangeArrowheads="1"/>
          </p:cNvSpPr>
          <p:nvPr/>
        </p:nvSpPr>
        <p:spPr bwMode="auto">
          <a:xfrm>
            <a:off x="7503647" y="1847944"/>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6" name="Oval 94">
            <a:extLst>
              <a:ext uri="{FF2B5EF4-FFF2-40B4-BE49-F238E27FC236}">
                <a16:creationId xmlns:a16="http://schemas.microsoft.com/office/drawing/2014/main" id="{8714A4B4-A993-4B50-AC1E-CF2114D436A3}"/>
              </a:ext>
            </a:extLst>
          </p:cNvPr>
          <p:cNvSpPr>
            <a:spLocks noChangeArrowheads="1"/>
          </p:cNvSpPr>
          <p:nvPr/>
        </p:nvSpPr>
        <p:spPr bwMode="auto">
          <a:xfrm>
            <a:off x="7503647" y="1482819"/>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7" name="Oval 95">
            <a:extLst>
              <a:ext uri="{FF2B5EF4-FFF2-40B4-BE49-F238E27FC236}">
                <a16:creationId xmlns:a16="http://schemas.microsoft.com/office/drawing/2014/main" id="{989AA56C-B21D-4C98-87B2-6958DD7CA8FB}"/>
              </a:ext>
            </a:extLst>
          </p:cNvPr>
          <p:cNvSpPr>
            <a:spLocks noChangeArrowheads="1"/>
          </p:cNvSpPr>
          <p:nvPr/>
        </p:nvSpPr>
        <p:spPr bwMode="auto">
          <a:xfrm>
            <a:off x="7503647" y="1119282"/>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8" name="Oval 96">
            <a:extLst>
              <a:ext uri="{FF2B5EF4-FFF2-40B4-BE49-F238E27FC236}">
                <a16:creationId xmlns:a16="http://schemas.microsoft.com/office/drawing/2014/main" id="{71300FD3-0791-4A95-B5A7-35DD14FC6B5F}"/>
              </a:ext>
            </a:extLst>
          </p:cNvPr>
          <p:cNvSpPr>
            <a:spLocks noChangeArrowheads="1"/>
          </p:cNvSpPr>
          <p:nvPr/>
        </p:nvSpPr>
        <p:spPr bwMode="auto">
          <a:xfrm>
            <a:off x="7503647" y="546194"/>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79" name="Oval 97">
            <a:extLst>
              <a:ext uri="{FF2B5EF4-FFF2-40B4-BE49-F238E27FC236}">
                <a16:creationId xmlns:a16="http://schemas.microsoft.com/office/drawing/2014/main" id="{C1683118-E6D0-419A-8AA5-D1B3E8F4DB1F}"/>
              </a:ext>
            </a:extLst>
          </p:cNvPr>
          <p:cNvSpPr>
            <a:spLocks noChangeArrowheads="1"/>
          </p:cNvSpPr>
          <p:nvPr/>
        </p:nvSpPr>
        <p:spPr bwMode="auto">
          <a:xfrm>
            <a:off x="7503647" y="182657"/>
            <a:ext cx="63500" cy="60325"/>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380" name="Freeform 98">
            <a:extLst>
              <a:ext uri="{FF2B5EF4-FFF2-40B4-BE49-F238E27FC236}">
                <a16:creationId xmlns:a16="http://schemas.microsoft.com/office/drawing/2014/main" id="{F695623E-9DBC-4208-B030-BB86524A7C73}"/>
              </a:ext>
            </a:extLst>
          </p:cNvPr>
          <p:cNvSpPr>
            <a:spLocks/>
          </p:cNvSpPr>
          <p:nvPr/>
        </p:nvSpPr>
        <p:spPr bwMode="auto">
          <a:xfrm>
            <a:off x="5189072" y="1508219"/>
            <a:ext cx="441325" cy="1535113"/>
          </a:xfrm>
          <a:custGeom>
            <a:avLst/>
            <a:gdLst>
              <a:gd name="T0" fmla="*/ 0 w 557"/>
              <a:gd name="T1" fmla="*/ 0 h 1934"/>
              <a:gd name="T2" fmla="*/ 441325 w 557"/>
              <a:gd name="T3" fmla="*/ 0 h 1934"/>
              <a:gd name="T4" fmla="*/ 441325 w 557"/>
              <a:gd name="T5" fmla="*/ 1535113 h 1934"/>
              <a:gd name="T6" fmla="*/ 0 60000 65536"/>
              <a:gd name="T7" fmla="*/ 0 60000 65536"/>
              <a:gd name="T8" fmla="*/ 0 60000 65536"/>
              <a:gd name="T9" fmla="*/ 0 w 557"/>
              <a:gd name="T10" fmla="*/ 0 h 1934"/>
              <a:gd name="T11" fmla="*/ 557 w 557"/>
              <a:gd name="T12" fmla="*/ 1934 h 1934"/>
            </a:gdLst>
            <a:ahLst/>
            <a:cxnLst>
              <a:cxn ang="T6">
                <a:pos x="T0" y="T1"/>
              </a:cxn>
              <a:cxn ang="T7">
                <a:pos x="T2" y="T3"/>
              </a:cxn>
              <a:cxn ang="T8">
                <a:pos x="T4" y="T5"/>
              </a:cxn>
            </a:cxnLst>
            <a:rect l="T9" t="T10" r="T11" b="T12"/>
            <a:pathLst>
              <a:path w="557" h="1934">
                <a:moveTo>
                  <a:pt x="0" y="0"/>
                </a:moveTo>
                <a:lnTo>
                  <a:pt x="557" y="0"/>
                </a:lnTo>
                <a:lnTo>
                  <a:pt x="557" y="193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 name="Freeform 99">
            <a:extLst>
              <a:ext uri="{FF2B5EF4-FFF2-40B4-BE49-F238E27FC236}">
                <a16:creationId xmlns:a16="http://schemas.microsoft.com/office/drawing/2014/main" id="{6544C247-41BF-4978-898D-2CE1E041AB25}"/>
              </a:ext>
            </a:extLst>
          </p:cNvPr>
          <p:cNvSpPr>
            <a:spLocks/>
          </p:cNvSpPr>
          <p:nvPr/>
        </p:nvSpPr>
        <p:spPr bwMode="auto">
          <a:xfrm>
            <a:off x="6359059" y="1508219"/>
            <a:ext cx="442913" cy="1535113"/>
          </a:xfrm>
          <a:custGeom>
            <a:avLst/>
            <a:gdLst>
              <a:gd name="T0" fmla="*/ 0 w 558"/>
              <a:gd name="T1" fmla="*/ 0 h 1934"/>
              <a:gd name="T2" fmla="*/ 442913 w 558"/>
              <a:gd name="T3" fmla="*/ 0 h 1934"/>
              <a:gd name="T4" fmla="*/ 442913 w 558"/>
              <a:gd name="T5" fmla="*/ 1535113 h 1934"/>
              <a:gd name="T6" fmla="*/ 0 60000 65536"/>
              <a:gd name="T7" fmla="*/ 0 60000 65536"/>
              <a:gd name="T8" fmla="*/ 0 60000 65536"/>
              <a:gd name="T9" fmla="*/ 0 w 558"/>
              <a:gd name="T10" fmla="*/ 0 h 1934"/>
              <a:gd name="T11" fmla="*/ 558 w 558"/>
              <a:gd name="T12" fmla="*/ 1934 h 1934"/>
            </a:gdLst>
            <a:ahLst/>
            <a:cxnLst>
              <a:cxn ang="T6">
                <a:pos x="T0" y="T1"/>
              </a:cxn>
              <a:cxn ang="T7">
                <a:pos x="T2" y="T3"/>
              </a:cxn>
              <a:cxn ang="T8">
                <a:pos x="T4" y="T5"/>
              </a:cxn>
            </a:cxnLst>
            <a:rect l="T9" t="T10" r="T11" b="T12"/>
            <a:pathLst>
              <a:path w="558" h="1934">
                <a:moveTo>
                  <a:pt x="0" y="0"/>
                </a:moveTo>
                <a:lnTo>
                  <a:pt x="558" y="0"/>
                </a:lnTo>
                <a:lnTo>
                  <a:pt x="558" y="193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 name="Freeform 100">
            <a:extLst>
              <a:ext uri="{FF2B5EF4-FFF2-40B4-BE49-F238E27FC236}">
                <a16:creationId xmlns:a16="http://schemas.microsoft.com/office/drawing/2014/main" id="{9CB4AB5F-5B53-4FFC-847A-5A7DBEF4DF7D}"/>
              </a:ext>
            </a:extLst>
          </p:cNvPr>
          <p:cNvSpPr>
            <a:spLocks/>
          </p:cNvSpPr>
          <p:nvPr/>
        </p:nvSpPr>
        <p:spPr bwMode="auto">
          <a:xfrm>
            <a:off x="7530634" y="1508219"/>
            <a:ext cx="441325" cy="1535113"/>
          </a:xfrm>
          <a:custGeom>
            <a:avLst/>
            <a:gdLst>
              <a:gd name="T0" fmla="*/ 0 w 557"/>
              <a:gd name="T1" fmla="*/ 0 h 1934"/>
              <a:gd name="T2" fmla="*/ 441325 w 557"/>
              <a:gd name="T3" fmla="*/ 0 h 1934"/>
              <a:gd name="T4" fmla="*/ 441325 w 557"/>
              <a:gd name="T5" fmla="*/ 1535113 h 1934"/>
              <a:gd name="T6" fmla="*/ 0 60000 65536"/>
              <a:gd name="T7" fmla="*/ 0 60000 65536"/>
              <a:gd name="T8" fmla="*/ 0 60000 65536"/>
              <a:gd name="T9" fmla="*/ 0 w 557"/>
              <a:gd name="T10" fmla="*/ 0 h 1934"/>
              <a:gd name="T11" fmla="*/ 557 w 557"/>
              <a:gd name="T12" fmla="*/ 1934 h 1934"/>
            </a:gdLst>
            <a:ahLst/>
            <a:cxnLst>
              <a:cxn ang="T6">
                <a:pos x="T0" y="T1"/>
              </a:cxn>
              <a:cxn ang="T7">
                <a:pos x="T2" y="T3"/>
              </a:cxn>
              <a:cxn ang="T8">
                <a:pos x="T4" y="T5"/>
              </a:cxn>
            </a:cxnLst>
            <a:rect l="T9" t="T10" r="T11" b="T12"/>
            <a:pathLst>
              <a:path w="557" h="1934">
                <a:moveTo>
                  <a:pt x="0" y="0"/>
                </a:moveTo>
                <a:lnTo>
                  <a:pt x="557" y="0"/>
                </a:lnTo>
                <a:lnTo>
                  <a:pt x="557" y="193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 name="Line 101">
            <a:extLst>
              <a:ext uri="{FF2B5EF4-FFF2-40B4-BE49-F238E27FC236}">
                <a16:creationId xmlns:a16="http://schemas.microsoft.com/office/drawing/2014/main" id="{9C678F4A-7DC6-444C-80F4-6752BDA32567}"/>
              </a:ext>
            </a:extLst>
          </p:cNvPr>
          <p:cNvSpPr>
            <a:spLocks noChangeShapeType="1"/>
          </p:cNvSpPr>
          <p:nvPr/>
        </p:nvSpPr>
        <p:spPr bwMode="auto">
          <a:xfrm flipV="1">
            <a:off x="6800384" y="3014757"/>
            <a:ext cx="1588" cy="1143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Line 102">
            <a:extLst>
              <a:ext uri="{FF2B5EF4-FFF2-40B4-BE49-F238E27FC236}">
                <a16:creationId xmlns:a16="http://schemas.microsoft.com/office/drawing/2014/main" id="{9AD818A6-0373-435A-A3E8-0EC94A0B6A26}"/>
              </a:ext>
            </a:extLst>
          </p:cNvPr>
          <p:cNvSpPr>
            <a:spLocks noChangeShapeType="1"/>
          </p:cNvSpPr>
          <p:nvPr/>
        </p:nvSpPr>
        <p:spPr bwMode="auto">
          <a:xfrm>
            <a:off x="6800384" y="3811682"/>
            <a:ext cx="1588" cy="1968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Freeform 103">
            <a:extLst>
              <a:ext uri="{FF2B5EF4-FFF2-40B4-BE49-F238E27FC236}">
                <a16:creationId xmlns:a16="http://schemas.microsoft.com/office/drawing/2014/main" id="{14652801-5781-486A-A03C-F3B9DFF1F4D8}"/>
              </a:ext>
            </a:extLst>
          </p:cNvPr>
          <p:cNvSpPr>
            <a:spLocks/>
          </p:cNvSpPr>
          <p:nvPr/>
        </p:nvSpPr>
        <p:spPr bwMode="auto">
          <a:xfrm>
            <a:off x="6663859" y="3584669"/>
            <a:ext cx="239713" cy="227013"/>
          </a:xfrm>
          <a:custGeom>
            <a:avLst/>
            <a:gdLst>
              <a:gd name="T0" fmla="*/ 236527 w 301"/>
              <a:gd name="T1" fmla="*/ 34012 h 287"/>
              <a:gd name="T2" fmla="*/ 227767 w 301"/>
              <a:gd name="T3" fmla="*/ 26103 h 287"/>
              <a:gd name="T4" fmla="*/ 216618 w 301"/>
              <a:gd name="T5" fmla="*/ 19775 h 287"/>
              <a:gd name="T6" fmla="*/ 207061 w 301"/>
              <a:gd name="T7" fmla="*/ 15820 h 287"/>
              <a:gd name="T8" fmla="*/ 196708 w 301"/>
              <a:gd name="T9" fmla="*/ 10283 h 287"/>
              <a:gd name="T10" fmla="*/ 186355 w 301"/>
              <a:gd name="T11" fmla="*/ 6328 h 287"/>
              <a:gd name="T12" fmla="*/ 175205 w 301"/>
              <a:gd name="T13" fmla="*/ 3164 h 287"/>
              <a:gd name="T14" fmla="*/ 156092 w 301"/>
              <a:gd name="T15" fmla="*/ 2373 h 287"/>
              <a:gd name="T16" fmla="*/ 125033 w 301"/>
              <a:gd name="T17" fmla="*/ 0 h 287"/>
              <a:gd name="T18" fmla="*/ 106716 w 301"/>
              <a:gd name="T19" fmla="*/ 2373 h 287"/>
              <a:gd name="T20" fmla="*/ 96363 w 301"/>
              <a:gd name="T21" fmla="*/ 5537 h 287"/>
              <a:gd name="T22" fmla="*/ 86010 w 301"/>
              <a:gd name="T23" fmla="*/ 10283 h 287"/>
              <a:gd name="T24" fmla="*/ 74861 w 301"/>
              <a:gd name="T25" fmla="*/ 13447 h 287"/>
              <a:gd name="T26" fmla="*/ 63711 w 301"/>
              <a:gd name="T27" fmla="*/ 18984 h 287"/>
              <a:gd name="T28" fmla="*/ 53358 w 301"/>
              <a:gd name="T29" fmla="*/ 25312 h 287"/>
              <a:gd name="T30" fmla="*/ 44598 w 301"/>
              <a:gd name="T31" fmla="*/ 30848 h 287"/>
              <a:gd name="T32" fmla="*/ 35041 w 301"/>
              <a:gd name="T33" fmla="*/ 36385 h 287"/>
              <a:gd name="T34" fmla="*/ 27077 w 301"/>
              <a:gd name="T35" fmla="*/ 44295 h 287"/>
              <a:gd name="T36" fmla="*/ 21502 w 301"/>
              <a:gd name="T37" fmla="*/ 53787 h 287"/>
              <a:gd name="T38" fmla="*/ 14335 w 301"/>
              <a:gd name="T39" fmla="*/ 60115 h 287"/>
              <a:gd name="T40" fmla="*/ 10353 w 301"/>
              <a:gd name="T41" fmla="*/ 71189 h 287"/>
              <a:gd name="T42" fmla="*/ 4778 w 301"/>
              <a:gd name="T43" fmla="*/ 79890 h 287"/>
              <a:gd name="T44" fmla="*/ 3186 w 301"/>
              <a:gd name="T45" fmla="*/ 90963 h 287"/>
              <a:gd name="T46" fmla="*/ 1593 w 301"/>
              <a:gd name="T47" fmla="*/ 97291 h 287"/>
              <a:gd name="T48" fmla="*/ 0 w 301"/>
              <a:gd name="T49" fmla="*/ 124185 h 287"/>
              <a:gd name="T50" fmla="*/ 1593 w 301"/>
              <a:gd name="T51" fmla="*/ 133677 h 287"/>
              <a:gd name="T52" fmla="*/ 4778 w 301"/>
              <a:gd name="T53" fmla="*/ 143959 h 287"/>
              <a:gd name="T54" fmla="*/ 6371 w 301"/>
              <a:gd name="T55" fmla="*/ 153451 h 287"/>
              <a:gd name="T56" fmla="*/ 11946 w 301"/>
              <a:gd name="T57" fmla="*/ 161361 h 287"/>
              <a:gd name="T58" fmla="*/ 21502 w 301"/>
              <a:gd name="T59" fmla="*/ 174017 h 287"/>
              <a:gd name="T60" fmla="*/ 27077 w 301"/>
              <a:gd name="T61" fmla="*/ 182718 h 287"/>
              <a:gd name="T62" fmla="*/ 35041 w 301"/>
              <a:gd name="T63" fmla="*/ 190628 h 287"/>
              <a:gd name="T64" fmla="*/ 44598 w 301"/>
              <a:gd name="T65" fmla="*/ 196955 h 287"/>
              <a:gd name="T66" fmla="*/ 53358 w 301"/>
              <a:gd name="T67" fmla="*/ 202492 h 287"/>
              <a:gd name="T68" fmla="*/ 63711 w 301"/>
              <a:gd name="T69" fmla="*/ 209611 h 287"/>
              <a:gd name="T70" fmla="*/ 74861 w 301"/>
              <a:gd name="T71" fmla="*/ 215148 h 287"/>
              <a:gd name="T72" fmla="*/ 86010 w 301"/>
              <a:gd name="T73" fmla="*/ 218312 h 287"/>
              <a:gd name="T74" fmla="*/ 96363 w 301"/>
              <a:gd name="T75" fmla="*/ 222267 h 287"/>
              <a:gd name="T76" fmla="*/ 106716 w 301"/>
              <a:gd name="T77" fmla="*/ 225431 h 287"/>
              <a:gd name="T78" fmla="*/ 125033 w 301"/>
              <a:gd name="T79" fmla="*/ 227013 h 2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01"/>
              <a:gd name="T121" fmla="*/ 0 h 287"/>
              <a:gd name="T122" fmla="*/ 301 w 301"/>
              <a:gd name="T123" fmla="*/ 287 h 28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01" h="287">
                <a:moveTo>
                  <a:pt x="301" y="46"/>
                </a:moveTo>
                <a:lnTo>
                  <a:pt x="297" y="43"/>
                </a:lnTo>
                <a:lnTo>
                  <a:pt x="290" y="39"/>
                </a:lnTo>
                <a:lnTo>
                  <a:pt x="286" y="33"/>
                </a:lnTo>
                <a:lnTo>
                  <a:pt x="279" y="32"/>
                </a:lnTo>
                <a:lnTo>
                  <a:pt x="272" y="25"/>
                </a:lnTo>
                <a:lnTo>
                  <a:pt x="267" y="24"/>
                </a:lnTo>
                <a:lnTo>
                  <a:pt x="260" y="20"/>
                </a:lnTo>
                <a:lnTo>
                  <a:pt x="253" y="17"/>
                </a:lnTo>
                <a:lnTo>
                  <a:pt x="247" y="13"/>
                </a:lnTo>
                <a:lnTo>
                  <a:pt x="240" y="13"/>
                </a:lnTo>
                <a:lnTo>
                  <a:pt x="234" y="8"/>
                </a:lnTo>
                <a:lnTo>
                  <a:pt x="227" y="7"/>
                </a:lnTo>
                <a:lnTo>
                  <a:pt x="220" y="4"/>
                </a:lnTo>
                <a:lnTo>
                  <a:pt x="210" y="3"/>
                </a:lnTo>
                <a:lnTo>
                  <a:pt x="196" y="3"/>
                </a:lnTo>
                <a:lnTo>
                  <a:pt x="189" y="0"/>
                </a:lnTo>
                <a:lnTo>
                  <a:pt x="157" y="0"/>
                </a:lnTo>
                <a:lnTo>
                  <a:pt x="148" y="3"/>
                </a:lnTo>
                <a:lnTo>
                  <a:pt x="134" y="3"/>
                </a:lnTo>
                <a:lnTo>
                  <a:pt x="128" y="4"/>
                </a:lnTo>
                <a:lnTo>
                  <a:pt x="121" y="7"/>
                </a:lnTo>
                <a:lnTo>
                  <a:pt x="114" y="8"/>
                </a:lnTo>
                <a:lnTo>
                  <a:pt x="108" y="13"/>
                </a:lnTo>
                <a:lnTo>
                  <a:pt x="98" y="13"/>
                </a:lnTo>
                <a:lnTo>
                  <a:pt x="94" y="17"/>
                </a:lnTo>
                <a:lnTo>
                  <a:pt x="87" y="20"/>
                </a:lnTo>
                <a:lnTo>
                  <a:pt x="80" y="24"/>
                </a:lnTo>
                <a:lnTo>
                  <a:pt x="73" y="25"/>
                </a:lnTo>
                <a:lnTo>
                  <a:pt x="67" y="32"/>
                </a:lnTo>
                <a:lnTo>
                  <a:pt x="62" y="33"/>
                </a:lnTo>
                <a:lnTo>
                  <a:pt x="56" y="39"/>
                </a:lnTo>
                <a:lnTo>
                  <a:pt x="51" y="43"/>
                </a:lnTo>
                <a:lnTo>
                  <a:pt x="44" y="46"/>
                </a:lnTo>
                <a:lnTo>
                  <a:pt x="41" y="51"/>
                </a:lnTo>
                <a:lnTo>
                  <a:pt x="34" y="56"/>
                </a:lnTo>
                <a:lnTo>
                  <a:pt x="31" y="61"/>
                </a:lnTo>
                <a:lnTo>
                  <a:pt x="27" y="68"/>
                </a:lnTo>
                <a:lnTo>
                  <a:pt x="22" y="72"/>
                </a:lnTo>
                <a:lnTo>
                  <a:pt x="18" y="76"/>
                </a:lnTo>
                <a:lnTo>
                  <a:pt x="15" y="85"/>
                </a:lnTo>
                <a:lnTo>
                  <a:pt x="13" y="90"/>
                </a:lnTo>
                <a:lnTo>
                  <a:pt x="8" y="94"/>
                </a:lnTo>
                <a:lnTo>
                  <a:pt x="6" y="101"/>
                </a:lnTo>
                <a:lnTo>
                  <a:pt x="6" y="107"/>
                </a:lnTo>
                <a:lnTo>
                  <a:pt x="4" y="115"/>
                </a:lnTo>
                <a:lnTo>
                  <a:pt x="2" y="119"/>
                </a:lnTo>
                <a:lnTo>
                  <a:pt x="2" y="123"/>
                </a:lnTo>
                <a:lnTo>
                  <a:pt x="0" y="132"/>
                </a:lnTo>
                <a:lnTo>
                  <a:pt x="0" y="157"/>
                </a:lnTo>
                <a:lnTo>
                  <a:pt x="2" y="164"/>
                </a:lnTo>
                <a:lnTo>
                  <a:pt x="2" y="169"/>
                </a:lnTo>
                <a:lnTo>
                  <a:pt x="4" y="173"/>
                </a:lnTo>
                <a:lnTo>
                  <a:pt x="6" y="182"/>
                </a:lnTo>
                <a:lnTo>
                  <a:pt x="6" y="186"/>
                </a:lnTo>
                <a:lnTo>
                  <a:pt x="8" y="194"/>
                </a:lnTo>
                <a:lnTo>
                  <a:pt x="13" y="198"/>
                </a:lnTo>
                <a:lnTo>
                  <a:pt x="15" y="204"/>
                </a:lnTo>
                <a:lnTo>
                  <a:pt x="18" y="211"/>
                </a:lnTo>
                <a:lnTo>
                  <a:pt x="27" y="220"/>
                </a:lnTo>
                <a:lnTo>
                  <a:pt x="31" y="226"/>
                </a:lnTo>
                <a:lnTo>
                  <a:pt x="34" y="231"/>
                </a:lnTo>
                <a:lnTo>
                  <a:pt x="41" y="236"/>
                </a:lnTo>
                <a:lnTo>
                  <a:pt x="44" y="241"/>
                </a:lnTo>
                <a:lnTo>
                  <a:pt x="51" y="245"/>
                </a:lnTo>
                <a:lnTo>
                  <a:pt x="56" y="249"/>
                </a:lnTo>
                <a:lnTo>
                  <a:pt x="62" y="255"/>
                </a:lnTo>
                <a:lnTo>
                  <a:pt x="67" y="256"/>
                </a:lnTo>
                <a:lnTo>
                  <a:pt x="73" y="262"/>
                </a:lnTo>
                <a:lnTo>
                  <a:pt x="80" y="265"/>
                </a:lnTo>
                <a:lnTo>
                  <a:pt x="87" y="269"/>
                </a:lnTo>
                <a:lnTo>
                  <a:pt x="94" y="272"/>
                </a:lnTo>
                <a:lnTo>
                  <a:pt x="98" y="276"/>
                </a:lnTo>
                <a:lnTo>
                  <a:pt x="108" y="276"/>
                </a:lnTo>
                <a:lnTo>
                  <a:pt x="114" y="280"/>
                </a:lnTo>
                <a:lnTo>
                  <a:pt x="121" y="281"/>
                </a:lnTo>
                <a:lnTo>
                  <a:pt x="128" y="283"/>
                </a:lnTo>
                <a:lnTo>
                  <a:pt x="134" y="285"/>
                </a:lnTo>
                <a:lnTo>
                  <a:pt x="148" y="285"/>
                </a:lnTo>
                <a:lnTo>
                  <a:pt x="157" y="287"/>
                </a:lnTo>
                <a:lnTo>
                  <a:pt x="171" y="28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6" name="Freeform 104">
            <a:extLst>
              <a:ext uri="{FF2B5EF4-FFF2-40B4-BE49-F238E27FC236}">
                <a16:creationId xmlns:a16="http://schemas.microsoft.com/office/drawing/2014/main" id="{42951BE1-D72D-4923-A9A8-685A4FED7557}"/>
              </a:ext>
            </a:extLst>
          </p:cNvPr>
          <p:cNvSpPr>
            <a:spLocks/>
          </p:cNvSpPr>
          <p:nvPr/>
        </p:nvSpPr>
        <p:spPr bwMode="auto">
          <a:xfrm>
            <a:off x="6663859" y="3433857"/>
            <a:ext cx="241300" cy="227012"/>
          </a:xfrm>
          <a:custGeom>
            <a:avLst/>
            <a:gdLst>
              <a:gd name="T0" fmla="*/ 238125 w 304"/>
              <a:gd name="T1" fmla="*/ 33221 h 287"/>
              <a:gd name="T2" fmla="*/ 229394 w 304"/>
              <a:gd name="T3" fmla="*/ 26102 h 287"/>
              <a:gd name="T4" fmla="*/ 219869 w 304"/>
              <a:gd name="T5" fmla="*/ 19775 h 287"/>
              <a:gd name="T6" fmla="*/ 208756 w 304"/>
              <a:gd name="T7" fmla="*/ 15029 h 287"/>
              <a:gd name="T8" fmla="*/ 197644 w 304"/>
              <a:gd name="T9" fmla="*/ 8701 h 287"/>
              <a:gd name="T10" fmla="*/ 187325 w 304"/>
              <a:gd name="T11" fmla="*/ 6328 h 287"/>
              <a:gd name="T12" fmla="*/ 176212 w 304"/>
              <a:gd name="T13" fmla="*/ 3164 h 287"/>
              <a:gd name="T14" fmla="*/ 157956 w 304"/>
              <a:gd name="T15" fmla="*/ 2373 h 287"/>
              <a:gd name="T16" fmla="*/ 124619 w 304"/>
              <a:gd name="T17" fmla="*/ 0 h 287"/>
              <a:gd name="T18" fmla="*/ 108744 w 304"/>
              <a:gd name="T19" fmla="*/ 2373 h 287"/>
              <a:gd name="T20" fmla="*/ 96044 w 304"/>
              <a:gd name="T21" fmla="*/ 4746 h 287"/>
              <a:gd name="T22" fmla="*/ 85725 w 304"/>
              <a:gd name="T23" fmla="*/ 8701 h 287"/>
              <a:gd name="T24" fmla="*/ 74612 w 304"/>
              <a:gd name="T25" fmla="*/ 11865 h 287"/>
              <a:gd name="T26" fmla="*/ 64294 w 304"/>
              <a:gd name="T27" fmla="*/ 17402 h 287"/>
              <a:gd name="T28" fmla="*/ 53181 w 304"/>
              <a:gd name="T29" fmla="*/ 24520 h 287"/>
              <a:gd name="T30" fmla="*/ 44450 w 304"/>
              <a:gd name="T31" fmla="*/ 30848 h 287"/>
              <a:gd name="T32" fmla="*/ 35719 w 304"/>
              <a:gd name="T33" fmla="*/ 36385 h 287"/>
              <a:gd name="T34" fmla="*/ 24606 w 304"/>
              <a:gd name="T35" fmla="*/ 48250 h 287"/>
              <a:gd name="T36" fmla="*/ 17462 w 304"/>
              <a:gd name="T37" fmla="*/ 57742 h 287"/>
              <a:gd name="T38" fmla="*/ 11906 w 304"/>
              <a:gd name="T39" fmla="*/ 67234 h 287"/>
              <a:gd name="T40" fmla="*/ 6350 w 304"/>
              <a:gd name="T41" fmla="*/ 73561 h 287"/>
              <a:gd name="T42" fmla="*/ 4762 w 304"/>
              <a:gd name="T43" fmla="*/ 84635 h 287"/>
              <a:gd name="T44" fmla="*/ 1588 w 304"/>
              <a:gd name="T45" fmla="*/ 93336 h 287"/>
              <a:gd name="T46" fmla="*/ 0 w 304"/>
              <a:gd name="T47" fmla="*/ 104410 h 287"/>
              <a:gd name="T48" fmla="*/ 1588 w 304"/>
              <a:gd name="T49" fmla="*/ 128930 h 287"/>
              <a:gd name="T50" fmla="*/ 3175 w 304"/>
              <a:gd name="T51" fmla="*/ 136840 h 287"/>
              <a:gd name="T52" fmla="*/ 4762 w 304"/>
              <a:gd name="T53" fmla="*/ 147123 h 287"/>
              <a:gd name="T54" fmla="*/ 10319 w 304"/>
              <a:gd name="T55" fmla="*/ 156615 h 287"/>
              <a:gd name="T56" fmla="*/ 14288 w 304"/>
              <a:gd name="T57" fmla="*/ 166897 h 287"/>
              <a:gd name="T58" fmla="*/ 24606 w 304"/>
              <a:gd name="T59" fmla="*/ 178762 h 287"/>
              <a:gd name="T60" fmla="*/ 35719 w 304"/>
              <a:gd name="T61" fmla="*/ 190627 h 287"/>
              <a:gd name="T62" fmla="*/ 44450 w 304"/>
              <a:gd name="T63" fmla="*/ 196164 h 287"/>
              <a:gd name="T64" fmla="*/ 53181 w 304"/>
              <a:gd name="T65" fmla="*/ 202492 h 287"/>
              <a:gd name="T66" fmla="*/ 64294 w 304"/>
              <a:gd name="T67" fmla="*/ 208028 h 287"/>
              <a:gd name="T68" fmla="*/ 74612 w 304"/>
              <a:gd name="T69" fmla="*/ 214356 h 287"/>
              <a:gd name="T70" fmla="*/ 85725 w 304"/>
              <a:gd name="T71" fmla="*/ 218311 h 287"/>
              <a:gd name="T72" fmla="*/ 96044 w 304"/>
              <a:gd name="T73" fmla="*/ 222266 h 287"/>
              <a:gd name="T74" fmla="*/ 108744 w 304"/>
              <a:gd name="T75" fmla="*/ 225430 h 287"/>
              <a:gd name="T76" fmla="*/ 124619 w 304"/>
              <a:gd name="T77" fmla="*/ 227012 h 287"/>
              <a:gd name="T78" fmla="*/ 157956 w 304"/>
              <a:gd name="T79" fmla="*/ 225430 h 287"/>
              <a:gd name="T80" fmla="*/ 176212 w 304"/>
              <a:gd name="T81" fmla="*/ 223848 h 287"/>
              <a:gd name="T82" fmla="*/ 187325 w 304"/>
              <a:gd name="T83" fmla="*/ 219893 h 287"/>
              <a:gd name="T84" fmla="*/ 197644 w 304"/>
              <a:gd name="T85" fmla="*/ 218311 h 287"/>
              <a:gd name="T86" fmla="*/ 208756 w 304"/>
              <a:gd name="T87" fmla="*/ 211192 h 287"/>
              <a:gd name="T88" fmla="*/ 219869 w 304"/>
              <a:gd name="T89" fmla="*/ 207237 h 287"/>
              <a:gd name="T90" fmla="*/ 229394 w 304"/>
              <a:gd name="T91" fmla="*/ 201701 h 287"/>
              <a:gd name="T92" fmla="*/ 238125 w 304"/>
              <a:gd name="T93" fmla="*/ 193791 h 2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04"/>
              <a:gd name="T142" fmla="*/ 0 h 287"/>
              <a:gd name="T143" fmla="*/ 304 w 304"/>
              <a:gd name="T144" fmla="*/ 287 h 28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04" h="287">
                <a:moveTo>
                  <a:pt x="304" y="46"/>
                </a:moveTo>
                <a:lnTo>
                  <a:pt x="300" y="42"/>
                </a:lnTo>
                <a:lnTo>
                  <a:pt x="296" y="39"/>
                </a:lnTo>
                <a:lnTo>
                  <a:pt x="289" y="33"/>
                </a:lnTo>
                <a:lnTo>
                  <a:pt x="283" y="31"/>
                </a:lnTo>
                <a:lnTo>
                  <a:pt x="277" y="25"/>
                </a:lnTo>
                <a:lnTo>
                  <a:pt x="270" y="22"/>
                </a:lnTo>
                <a:lnTo>
                  <a:pt x="263" y="19"/>
                </a:lnTo>
                <a:lnTo>
                  <a:pt x="259" y="15"/>
                </a:lnTo>
                <a:lnTo>
                  <a:pt x="249" y="11"/>
                </a:lnTo>
                <a:lnTo>
                  <a:pt x="242" y="11"/>
                </a:lnTo>
                <a:lnTo>
                  <a:pt x="236" y="8"/>
                </a:lnTo>
                <a:lnTo>
                  <a:pt x="229" y="6"/>
                </a:lnTo>
                <a:lnTo>
                  <a:pt x="222" y="4"/>
                </a:lnTo>
                <a:lnTo>
                  <a:pt x="213" y="3"/>
                </a:lnTo>
                <a:lnTo>
                  <a:pt x="199" y="3"/>
                </a:lnTo>
                <a:lnTo>
                  <a:pt x="192" y="0"/>
                </a:lnTo>
                <a:lnTo>
                  <a:pt x="157" y="0"/>
                </a:lnTo>
                <a:lnTo>
                  <a:pt x="150" y="3"/>
                </a:lnTo>
                <a:lnTo>
                  <a:pt x="137" y="3"/>
                </a:lnTo>
                <a:lnTo>
                  <a:pt x="130" y="4"/>
                </a:lnTo>
                <a:lnTo>
                  <a:pt x="121" y="6"/>
                </a:lnTo>
                <a:lnTo>
                  <a:pt x="114" y="8"/>
                </a:lnTo>
                <a:lnTo>
                  <a:pt x="108" y="11"/>
                </a:lnTo>
                <a:lnTo>
                  <a:pt x="101" y="11"/>
                </a:lnTo>
                <a:lnTo>
                  <a:pt x="94" y="15"/>
                </a:lnTo>
                <a:lnTo>
                  <a:pt x="87" y="19"/>
                </a:lnTo>
                <a:lnTo>
                  <a:pt x="81" y="22"/>
                </a:lnTo>
                <a:lnTo>
                  <a:pt x="73" y="25"/>
                </a:lnTo>
                <a:lnTo>
                  <a:pt x="67" y="31"/>
                </a:lnTo>
                <a:lnTo>
                  <a:pt x="62" y="33"/>
                </a:lnTo>
                <a:lnTo>
                  <a:pt x="56" y="39"/>
                </a:lnTo>
                <a:lnTo>
                  <a:pt x="51" y="42"/>
                </a:lnTo>
                <a:lnTo>
                  <a:pt x="45" y="46"/>
                </a:lnTo>
                <a:lnTo>
                  <a:pt x="41" y="51"/>
                </a:lnTo>
                <a:lnTo>
                  <a:pt x="31" y="61"/>
                </a:lnTo>
                <a:lnTo>
                  <a:pt x="27" y="67"/>
                </a:lnTo>
                <a:lnTo>
                  <a:pt x="22" y="73"/>
                </a:lnTo>
                <a:lnTo>
                  <a:pt x="18" y="76"/>
                </a:lnTo>
                <a:lnTo>
                  <a:pt x="15" y="85"/>
                </a:lnTo>
                <a:lnTo>
                  <a:pt x="13" y="90"/>
                </a:lnTo>
                <a:lnTo>
                  <a:pt x="8" y="93"/>
                </a:lnTo>
                <a:lnTo>
                  <a:pt x="6" y="101"/>
                </a:lnTo>
                <a:lnTo>
                  <a:pt x="6" y="107"/>
                </a:lnTo>
                <a:lnTo>
                  <a:pt x="4" y="114"/>
                </a:lnTo>
                <a:lnTo>
                  <a:pt x="2" y="118"/>
                </a:lnTo>
                <a:lnTo>
                  <a:pt x="2" y="123"/>
                </a:lnTo>
                <a:lnTo>
                  <a:pt x="0" y="132"/>
                </a:lnTo>
                <a:lnTo>
                  <a:pt x="0" y="157"/>
                </a:lnTo>
                <a:lnTo>
                  <a:pt x="2" y="163"/>
                </a:lnTo>
                <a:lnTo>
                  <a:pt x="2" y="169"/>
                </a:lnTo>
                <a:lnTo>
                  <a:pt x="4" y="173"/>
                </a:lnTo>
                <a:lnTo>
                  <a:pt x="6" y="180"/>
                </a:lnTo>
                <a:lnTo>
                  <a:pt x="6" y="186"/>
                </a:lnTo>
                <a:lnTo>
                  <a:pt x="8" y="194"/>
                </a:lnTo>
                <a:lnTo>
                  <a:pt x="13" y="198"/>
                </a:lnTo>
                <a:lnTo>
                  <a:pt x="15" y="204"/>
                </a:lnTo>
                <a:lnTo>
                  <a:pt x="18" y="211"/>
                </a:lnTo>
                <a:lnTo>
                  <a:pt x="27" y="220"/>
                </a:lnTo>
                <a:lnTo>
                  <a:pt x="31" y="226"/>
                </a:lnTo>
                <a:lnTo>
                  <a:pt x="41" y="235"/>
                </a:lnTo>
                <a:lnTo>
                  <a:pt x="45" y="241"/>
                </a:lnTo>
                <a:lnTo>
                  <a:pt x="51" y="245"/>
                </a:lnTo>
                <a:lnTo>
                  <a:pt x="56" y="248"/>
                </a:lnTo>
                <a:lnTo>
                  <a:pt x="62" y="255"/>
                </a:lnTo>
                <a:lnTo>
                  <a:pt x="67" y="256"/>
                </a:lnTo>
                <a:lnTo>
                  <a:pt x="73" y="262"/>
                </a:lnTo>
                <a:lnTo>
                  <a:pt x="81" y="263"/>
                </a:lnTo>
                <a:lnTo>
                  <a:pt x="87" y="267"/>
                </a:lnTo>
                <a:lnTo>
                  <a:pt x="94" y="271"/>
                </a:lnTo>
                <a:lnTo>
                  <a:pt x="101" y="276"/>
                </a:lnTo>
                <a:lnTo>
                  <a:pt x="108" y="276"/>
                </a:lnTo>
                <a:lnTo>
                  <a:pt x="114" y="278"/>
                </a:lnTo>
                <a:lnTo>
                  <a:pt x="121" y="281"/>
                </a:lnTo>
                <a:lnTo>
                  <a:pt x="130" y="283"/>
                </a:lnTo>
                <a:lnTo>
                  <a:pt x="137" y="285"/>
                </a:lnTo>
                <a:lnTo>
                  <a:pt x="150" y="285"/>
                </a:lnTo>
                <a:lnTo>
                  <a:pt x="157" y="287"/>
                </a:lnTo>
                <a:lnTo>
                  <a:pt x="192" y="287"/>
                </a:lnTo>
                <a:lnTo>
                  <a:pt x="199" y="285"/>
                </a:lnTo>
                <a:lnTo>
                  <a:pt x="213" y="285"/>
                </a:lnTo>
                <a:lnTo>
                  <a:pt x="222" y="283"/>
                </a:lnTo>
                <a:lnTo>
                  <a:pt x="229" y="281"/>
                </a:lnTo>
                <a:lnTo>
                  <a:pt x="236" y="278"/>
                </a:lnTo>
                <a:lnTo>
                  <a:pt x="242" y="276"/>
                </a:lnTo>
                <a:lnTo>
                  <a:pt x="249" y="276"/>
                </a:lnTo>
                <a:lnTo>
                  <a:pt x="259" y="271"/>
                </a:lnTo>
                <a:lnTo>
                  <a:pt x="263" y="267"/>
                </a:lnTo>
                <a:lnTo>
                  <a:pt x="270" y="263"/>
                </a:lnTo>
                <a:lnTo>
                  <a:pt x="277" y="262"/>
                </a:lnTo>
                <a:lnTo>
                  <a:pt x="283" y="256"/>
                </a:lnTo>
                <a:lnTo>
                  <a:pt x="289" y="255"/>
                </a:lnTo>
                <a:lnTo>
                  <a:pt x="296" y="248"/>
                </a:lnTo>
                <a:lnTo>
                  <a:pt x="300" y="245"/>
                </a:lnTo>
                <a:lnTo>
                  <a:pt x="304" y="24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7" name="Freeform 105">
            <a:extLst>
              <a:ext uri="{FF2B5EF4-FFF2-40B4-BE49-F238E27FC236}">
                <a16:creationId xmlns:a16="http://schemas.microsoft.com/office/drawing/2014/main" id="{37138AEC-3A5B-43EB-8C53-92D69C44EB2D}"/>
              </a:ext>
            </a:extLst>
          </p:cNvPr>
          <p:cNvSpPr>
            <a:spLocks/>
          </p:cNvSpPr>
          <p:nvPr/>
        </p:nvSpPr>
        <p:spPr bwMode="auto">
          <a:xfrm>
            <a:off x="6663859" y="3129057"/>
            <a:ext cx="239713" cy="228600"/>
          </a:xfrm>
          <a:custGeom>
            <a:avLst/>
            <a:gdLst>
              <a:gd name="T0" fmla="*/ 236527 w 301"/>
              <a:gd name="T1" fmla="*/ 194350 h 287"/>
              <a:gd name="T2" fmla="*/ 227767 w 301"/>
              <a:gd name="T3" fmla="*/ 201518 h 287"/>
              <a:gd name="T4" fmla="*/ 216618 w 301"/>
              <a:gd name="T5" fmla="*/ 208687 h 287"/>
              <a:gd name="T6" fmla="*/ 207061 w 301"/>
              <a:gd name="T7" fmla="*/ 212670 h 287"/>
              <a:gd name="T8" fmla="*/ 196708 w 301"/>
              <a:gd name="T9" fmla="*/ 218245 h 287"/>
              <a:gd name="T10" fmla="*/ 186355 w 301"/>
              <a:gd name="T11" fmla="*/ 221431 h 287"/>
              <a:gd name="T12" fmla="*/ 175205 w 301"/>
              <a:gd name="T13" fmla="*/ 224617 h 287"/>
              <a:gd name="T14" fmla="*/ 156092 w 301"/>
              <a:gd name="T15" fmla="*/ 226210 h 287"/>
              <a:gd name="T16" fmla="*/ 125033 w 301"/>
              <a:gd name="T17" fmla="*/ 228600 h 287"/>
              <a:gd name="T18" fmla="*/ 106716 w 301"/>
              <a:gd name="T19" fmla="*/ 226210 h 287"/>
              <a:gd name="T20" fmla="*/ 96363 w 301"/>
              <a:gd name="T21" fmla="*/ 223024 h 287"/>
              <a:gd name="T22" fmla="*/ 86010 w 301"/>
              <a:gd name="T23" fmla="*/ 218245 h 287"/>
              <a:gd name="T24" fmla="*/ 74861 w 301"/>
              <a:gd name="T25" fmla="*/ 215059 h 287"/>
              <a:gd name="T26" fmla="*/ 63711 w 301"/>
              <a:gd name="T27" fmla="*/ 209484 h 287"/>
              <a:gd name="T28" fmla="*/ 53358 w 301"/>
              <a:gd name="T29" fmla="*/ 203111 h 287"/>
              <a:gd name="T30" fmla="*/ 44598 w 301"/>
              <a:gd name="T31" fmla="*/ 197536 h 287"/>
              <a:gd name="T32" fmla="*/ 35041 w 301"/>
              <a:gd name="T33" fmla="*/ 191960 h 287"/>
              <a:gd name="T34" fmla="*/ 27077 w 301"/>
              <a:gd name="T35" fmla="*/ 183995 h 287"/>
              <a:gd name="T36" fmla="*/ 21502 w 301"/>
              <a:gd name="T37" fmla="*/ 174437 h 287"/>
              <a:gd name="T38" fmla="*/ 14335 w 301"/>
              <a:gd name="T39" fmla="*/ 167268 h 287"/>
              <a:gd name="T40" fmla="*/ 10353 w 301"/>
              <a:gd name="T41" fmla="*/ 156914 h 287"/>
              <a:gd name="T42" fmla="*/ 4778 w 301"/>
              <a:gd name="T43" fmla="*/ 147355 h 287"/>
              <a:gd name="T44" fmla="*/ 3186 w 301"/>
              <a:gd name="T45" fmla="*/ 137001 h 287"/>
              <a:gd name="T46" fmla="*/ 1593 w 301"/>
              <a:gd name="T47" fmla="*/ 129832 h 287"/>
              <a:gd name="T48" fmla="*/ 0 w 301"/>
              <a:gd name="T49" fmla="*/ 103547 h 287"/>
              <a:gd name="T50" fmla="*/ 1593 w 301"/>
              <a:gd name="T51" fmla="*/ 93989 h 287"/>
              <a:gd name="T52" fmla="*/ 4778 w 301"/>
              <a:gd name="T53" fmla="*/ 83634 h 287"/>
              <a:gd name="T54" fmla="*/ 6371 w 301"/>
              <a:gd name="T55" fmla="*/ 74076 h 287"/>
              <a:gd name="T56" fmla="*/ 11946 w 301"/>
              <a:gd name="T57" fmla="*/ 66111 h 287"/>
              <a:gd name="T58" fmla="*/ 21502 w 301"/>
              <a:gd name="T59" fmla="*/ 52570 h 287"/>
              <a:gd name="T60" fmla="*/ 27077 w 301"/>
              <a:gd name="T61" fmla="*/ 43808 h 287"/>
              <a:gd name="T62" fmla="*/ 35041 w 301"/>
              <a:gd name="T63" fmla="*/ 36640 h 287"/>
              <a:gd name="T64" fmla="*/ 44598 w 301"/>
              <a:gd name="T65" fmla="*/ 29471 h 287"/>
              <a:gd name="T66" fmla="*/ 53358 w 301"/>
              <a:gd name="T67" fmla="*/ 23895 h 287"/>
              <a:gd name="T68" fmla="*/ 63711 w 301"/>
              <a:gd name="T69" fmla="*/ 17523 h 287"/>
              <a:gd name="T70" fmla="*/ 74861 w 301"/>
              <a:gd name="T71" fmla="*/ 11948 h 287"/>
              <a:gd name="T72" fmla="*/ 86010 w 301"/>
              <a:gd name="T73" fmla="*/ 8762 h 287"/>
              <a:gd name="T74" fmla="*/ 96363 w 301"/>
              <a:gd name="T75" fmla="*/ 3983 h 287"/>
              <a:gd name="T76" fmla="*/ 106716 w 301"/>
              <a:gd name="T77" fmla="*/ 797 h 287"/>
              <a:gd name="T78" fmla="*/ 125033 w 301"/>
              <a:gd name="T79" fmla="*/ 0 h 2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01"/>
              <a:gd name="T121" fmla="*/ 0 h 287"/>
              <a:gd name="T122" fmla="*/ 301 w 301"/>
              <a:gd name="T123" fmla="*/ 287 h 28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01" h="287">
                <a:moveTo>
                  <a:pt x="301" y="241"/>
                </a:moveTo>
                <a:lnTo>
                  <a:pt x="297" y="244"/>
                </a:lnTo>
                <a:lnTo>
                  <a:pt x="290" y="248"/>
                </a:lnTo>
                <a:lnTo>
                  <a:pt x="286" y="253"/>
                </a:lnTo>
                <a:lnTo>
                  <a:pt x="279" y="255"/>
                </a:lnTo>
                <a:lnTo>
                  <a:pt x="272" y="262"/>
                </a:lnTo>
                <a:lnTo>
                  <a:pt x="267" y="263"/>
                </a:lnTo>
                <a:lnTo>
                  <a:pt x="260" y="267"/>
                </a:lnTo>
                <a:lnTo>
                  <a:pt x="253" y="270"/>
                </a:lnTo>
                <a:lnTo>
                  <a:pt x="247" y="274"/>
                </a:lnTo>
                <a:lnTo>
                  <a:pt x="240" y="274"/>
                </a:lnTo>
                <a:lnTo>
                  <a:pt x="234" y="278"/>
                </a:lnTo>
                <a:lnTo>
                  <a:pt x="227" y="280"/>
                </a:lnTo>
                <a:lnTo>
                  <a:pt x="220" y="282"/>
                </a:lnTo>
                <a:lnTo>
                  <a:pt x="210" y="284"/>
                </a:lnTo>
                <a:lnTo>
                  <a:pt x="196" y="284"/>
                </a:lnTo>
                <a:lnTo>
                  <a:pt x="189" y="287"/>
                </a:lnTo>
                <a:lnTo>
                  <a:pt x="157" y="287"/>
                </a:lnTo>
                <a:lnTo>
                  <a:pt x="148" y="284"/>
                </a:lnTo>
                <a:lnTo>
                  <a:pt x="134" y="284"/>
                </a:lnTo>
                <a:lnTo>
                  <a:pt x="128" y="282"/>
                </a:lnTo>
                <a:lnTo>
                  <a:pt x="121" y="280"/>
                </a:lnTo>
                <a:lnTo>
                  <a:pt x="114" y="278"/>
                </a:lnTo>
                <a:lnTo>
                  <a:pt x="108" y="274"/>
                </a:lnTo>
                <a:lnTo>
                  <a:pt x="98" y="274"/>
                </a:lnTo>
                <a:lnTo>
                  <a:pt x="94" y="270"/>
                </a:lnTo>
                <a:lnTo>
                  <a:pt x="87" y="267"/>
                </a:lnTo>
                <a:lnTo>
                  <a:pt x="80" y="263"/>
                </a:lnTo>
                <a:lnTo>
                  <a:pt x="73" y="262"/>
                </a:lnTo>
                <a:lnTo>
                  <a:pt x="67" y="255"/>
                </a:lnTo>
                <a:lnTo>
                  <a:pt x="62" y="253"/>
                </a:lnTo>
                <a:lnTo>
                  <a:pt x="56" y="248"/>
                </a:lnTo>
                <a:lnTo>
                  <a:pt x="51" y="244"/>
                </a:lnTo>
                <a:lnTo>
                  <a:pt x="44" y="241"/>
                </a:lnTo>
                <a:lnTo>
                  <a:pt x="41" y="235"/>
                </a:lnTo>
                <a:lnTo>
                  <a:pt x="34" y="231"/>
                </a:lnTo>
                <a:lnTo>
                  <a:pt x="31" y="226"/>
                </a:lnTo>
                <a:lnTo>
                  <a:pt x="27" y="219"/>
                </a:lnTo>
                <a:lnTo>
                  <a:pt x="22" y="215"/>
                </a:lnTo>
                <a:lnTo>
                  <a:pt x="18" y="210"/>
                </a:lnTo>
                <a:lnTo>
                  <a:pt x="15" y="202"/>
                </a:lnTo>
                <a:lnTo>
                  <a:pt x="13" y="197"/>
                </a:lnTo>
                <a:lnTo>
                  <a:pt x="8" y="192"/>
                </a:lnTo>
                <a:lnTo>
                  <a:pt x="6" y="185"/>
                </a:lnTo>
                <a:lnTo>
                  <a:pt x="6" y="180"/>
                </a:lnTo>
                <a:lnTo>
                  <a:pt x="4" y="172"/>
                </a:lnTo>
                <a:lnTo>
                  <a:pt x="2" y="167"/>
                </a:lnTo>
                <a:lnTo>
                  <a:pt x="2" y="163"/>
                </a:lnTo>
                <a:lnTo>
                  <a:pt x="0" y="155"/>
                </a:lnTo>
                <a:lnTo>
                  <a:pt x="0" y="130"/>
                </a:lnTo>
                <a:lnTo>
                  <a:pt x="2" y="123"/>
                </a:lnTo>
                <a:lnTo>
                  <a:pt x="2" y="118"/>
                </a:lnTo>
                <a:lnTo>
                  <a:pt x="4" y="113"/>
                </a:lnTo>
                <a:lnTo>
                  <a:pt x="6" y="105"/>
                </a:lnTo>
                <a:lnTo>
                  <a:pt x="6" y="101"/>
                </a:lnTo>
                <a:lnTo>
                  <a:pt x="8" y="93"/>
                </a:lnTo>
                <a:lnTo>
                  <a:pt x="13" y="89"/>
                </a:lnTo>
                <a:lnTo>
                  <a:pt x="15" y="83"/>
                </a:lnTo>
                <a:lnTo>
                  <a:pt x="18" y="76"/>
                </a:lnTo>
                <a:lnTo>
                  <a:pt x="27" y="66"/>
                </a:lnTo>
                <a:lnTo>
                  <a:pt x="31" y="61"/>
                </a:lnTo>
                <a:lnTo>
                  <a:pt x="34" y="55"/>
                </a:lnTo>
                <a:lnTo>
                  <a:pt x="41" y="51"/>
                </a:lnTo>
                <a:lnTo>
                  <a:pt x="44" y="46"/>
                </a:lnTo>
                <a:lnTo>
                  <a:pt x="51" y="41"/>
                </a:lnTo>
                <a:lnTo>
                  <a:pt x="56" y="37"/>
                </a:lnTo>
                <a:lnTo>
                  <a:pt x="62" y="32"/>
                </a:lnTo>
                <a:lnTo>
                  <a:pt x="67" y="30"/>
                </a:lnTo>
                <a:lnTo>
                  <a:pt x="73" y="25"/>
                </a:lnTo>
                <a:lnTo>
                  <a:pt x="80" y="22"/>
                </a:lnTo>
                <a:lnTo>
                  <a:pt x="87" y="18"/>
                </a:lnTo>
                <a:lnTo>
                  <a:pt x="94" y="15"/>
                </a:lnTo>
                <a:lnTo>
                  <a:pt x="98" y="11"/>
                </a:lnTo>
                <a:lnTo>
                  <a:pt x="108" y="11"/>
                </a:lnTo>
                <a:lnTo>
                  <a:pt x="114" y="7"/>
                </a:lnTo>
                <a:lnTo>
                  <a:pt x="121" y="5"/>
                </a:lnTo>
                <a:lnTo>
                  <a:pt x="128" y="4"/>
                </a:lnTo>
                <a:lnTo>
                  <a:pt x="134" y="1"/>
                </a:lnTo>
                <a:lnTo>
                  <a:pt x="148" y="1"/>
                </a:lnTo>
                <a:lnTo>
                  <a:pt x="157" y="0"/>
                </a:lnTo>
                <a:lnTo>
                  <a:pt x="171"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8" name="Freeform 106">
            <a:extLst>
              <a:ext uri="{FF2B5EF4-FFF2-40B4-BE49-F238E27FC236}">
                <a16:creationId xmlns:a16="http://schemas.microsoft.com/office/drawing/2014/main" id="{E936DC81-02B1-438E-A75C-102795D0FFE7}"/>
              </a:ext>
            </a:extLst>
          </p:cNvPr>
          <p:cNvSpPr>
            <a:spLocks/>
          </p:cNvSpPr>
          <p:nvPr/>
        </p:nvSpPr>
        <p:spPr bwMode="auto">
          <a:xfrm>
            <a:off x="6663859" y="3281457"/>
            <a:ext cx="241300" cy="227012"/>
          </a:xfrm>
          <a:custGeom>
            <a:avLst/>
            <a:gdLst>
              <a:gd name="T0" fmla="*/ 238125 w 304"/>
              <a:gd name="T1" fmla="*/ 193791 h 287"/>
              <a:gd name="T2" fmla="*/ 229394 w 304"/>
              <a:gd name="T3" fmla="*/ 200119 h 287"/>
              <a:gd name="T4" fmla="*/ 219869 w 304"/>
              <a:gd name="T5" fmla="*/ 207237 h 287"/>
              <a:gd name="T6" fmla="*/ 208756 w 304"/>
              <a:gd name="T7" fmla="*/ 211192 h 287"/>
              <a:gd name="T8" fmla="*/ 197644 w 304"/>
              <a:gd name="T9" fmla="*/ 218311 h 287"/>
              <a:gd name="T10" fmla="*/ 187325 w 304"/>
              <a:gd name="T11" fmla="*/ 219893 h 287"/>
              <a:gd name="T12" fmla="*/ 176212 w 304"/>
              <a:gd name="T13" fmla="*/ 223057 h 287"/>
              <a:gd name="T14" fmla="*/ 157956 w 304"/>
              <a:gd name="T15" fmla="*/ 224639 h 287"/>
              <a:gd name="T16" fmla="*/ 124619 w 304"/>
              <a:gd name="T17" fmla="*/ 227012 h 287"/>
              <a:gd name="T18" fmla="*/ 108744 w 304"/>
              <a:gd name="T19" fmla="*/ 224639 h 287"/>
              <a:gd name="T20" fmla="*/ 96044 w 304"/>
              <a:gd name="T21" fmla="*/ 222266 h 287"/>
              <a:gd name="T22" fmla="*/ 85725 w 304"/>
              <a:gd name="T23" fmla="*/ 218311 h 287"/>
              <a:gd name="T24" fmla="*/ 74612 w 304"/>
              <a:gd name="T25" fmla="*/ 214356 h 287"/>
              <a:gd name="T26" fmla="*/ 64294 w 304"/>
              <a:gd name="T27" fmla="*/ 208819 h 287"/>
              <a:gd name="T28" fmla="*/ 53181 w 304"/>
              <a:gd name="T29" fmla="*/ 202492 h 287"/>
              <a:gd name="T30" fmla="*/ 44450 w 304"/>
              <a:gd name="T31" fmla="*/ 196164 h 287"/>
              <a:gd name="T32" fmla="*/ 35719 w 304"/>
              <a:gd name="T33" fmla="*/ 190627 h 287"/>
              <a:gd name="T34" fmla="*/ 24606 w 304"/>
              <a:gd name="T35" fmla="*/ 178762 h 287"/>
              <a:gd name="T36" fmla="*/ 17462 w 304"/>
              <a:gd name="T37" fmla="*/ 168479 h 287"/>
              <a:gd name="T38" fmla="*/ 11906 w 304"/>
              <a:gd name="T39" fmla="*/ 159778 h 287"/>
              <a:gd name="T40" fmla="*/ 6350 w 304"/>
              <a:gd name="T41" fmla="*/ 153451 h 287"/>
              <a:gd name="T42" fmla="*/ 4762 w 304"/>
              <a:gd name="T43" fmla="*/ 142377 h 287"/>
              <a:gd name="T44" fmla="*/ 1588 w 304"/>
              <a:gd name="T45" fmla="*/ 133676 h 287"/>
              <a:gd name="T46" fmla="*/ 0 w 304"/>
              <a:gd name="T47" fmla="*/ 122602 h 287"/>
              <a:gd name="T48" fmla="*/ 1588 w 304"/>
              <a:gd name="T49" fmla="*/ 97291 h 287"/>
              <a:gd name="T50" fmla="*/ 3175 w 304"/>
              <a:gd name="T51" fmla="*/ 90172 h 287"/>
              <a:gd name="T52" fmla="*/ 4762 w 304"/>
              <a:gd name="T53" fmla="*/ 79889 h 287"/>
              <a:gd name="T54" fmla="*/ 10319 w 304"/>
              <a:gd name="T55" fmla="*/ 70397 h 287"/>
              <a:gd name="T56" fmla="*/ 14288 w 304"/>
              <a:gd name="T57" fmla="*/ 60115 h 287"/>
              <a:gd name="T58" fmla="*/ 24606 w 304"/>
              <a:gd name="T59" fmla="*/ 48250 h 287"/>
              <a:gd name="T60" fmla="*/ 35719 w 304"/>
              <a:gd name="T61" fmla="*/ 36385 h 287"/>
              <a:gd name="T62" fmla="*/ 44450 w 304"/>
              <a:gd name="T63" fmla="*/ 30848 h 287"/>
              <a:gd name="T64" fmla="*/ 53181 w 304"/>
              <a:gd name="T65" fmla="*/ 23729 h 287"/>
              <a:gd name="T66" fmla="*/ 64294 w 304"/>
              <a:gd name="T67" fmla="*/ 18984 h 287"/>
              <a:gd name="T68" fmla="*/ 74612 w 304"/>
              <a:gd name="T69" fmla="*/ 11865 h 287"/>
              <a:gd name="T70" fmla="*/ 85725 w 304"/>
              <a:gd name="T71" fmla="*/ 8701 h 287"/>
              <a:gd name="T72" fmla="*/ 96044 w 304"/>
              <a:gd name="T73" fmla="*/ 4746 h 287"/>
              <a:gd name="T74" fmla="*/ 108744 w 304"/>
              <a:gd name="T75" fmla="*/ 791 h 287"/>
              <a:gd name="T76" fmla="*/ 124619 w 304"/>
              <a:gd name="T77" fmla="*/ 0 h 287"/>
              <a:gd name="T78" fmla="*/ 157956 w 304"/>
              <a:gd name="T79" fmla="*/ 791 h 287"/>
              <a:gd name="T80" fmla="*/ 176212 w 304"/>
              <a:gd name="T81" fmla="*/ 3164 h 287"/>
              <a:gd name="T82" fmla="*/ 187325 w 304"/>
              <a:gd name="T83" fmla="*/ 6328 h 287"/>
              <a:gd name="T84" fmla="*/ 197644 w 304"/>
              <a:gd name="T85" fmla="*/ 8701 h 287"/>
              <a:gd name="T86" fmla="*/ 208756 w 304"/>
              <a:gd name="T87" fmla="*/ 15029 h 287"/>
              <a:gd name="T88" fmla="*/ 219869 w 304"/>
              <a:gd name="T89" fmla="*/ 19775 h 287"/>
              <a:gd name="T90" fmla="*/ 229394 w 304"/>
              <a:gd name="T91" fmla="*/ 25311 h 287"/>
              <a:gd name="T92" fmla="*/ 238125 w 304"/>
              <a:gd name="T93" fmla="*/ 33221 h 2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04"/>
              <a:gd name="T142" fmla="*/ 0 h 287"/>
              <a:gd name="T143" fmla="*/ 304 w 304"/>
              <a:gd name="T144" fmla="*/ 287 h 28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04" h="287">
                <a:moveTo>
                  <a:pt x="304" y="241"/>
                </a:moveTo>
                <a:lnTo>
                  <a:pt x="300" y="245"/>
                </a:lnTo>
                <a:lnTo>
                  <a:pt x="296" y="248"/>
                </a:lnTo>
                <a:lnTo>
                  <a:pt x="289" y="253"/>
                </a:lnTo>
                <a:lnTo>
                  <a:pt x="283" y="256"/>
                </a:lnTo>
                <a:lnTo>
                  <a:pt x="277" y="262"/>
                </a:lnTo>
                <a:lnTo>
                  <a:pt x="270" y="264"/>
                </a:lnTo>
                <a:lnTo>
                  <a:pt x="263" y="267"/>
                </a:lnTo>
                <a:lnTo>
                  <a:pt x="259" y="271"/>
                </a:lnTo>
                <a:lnTo>
                  <a:pt x="249" y="276"/>
                </a:lnTo>
                <a:lnTo>
                  <a:pt x="242" y="276"/>
                </a:lnTo>
                <a:lnTo>
                  <a:pt x="236" y="278"/>
                </a:lnTo>
                <a:lnTo>
                  <a:pt x="229" y="281"/>
                </a:lnTo>
                <a:lnTo>
                  <a:pt x="222" y="282"/>
                </a:lnTo>
                <a:lnTo>
                  <a:pt x="213" y="284"/>
                </a:lnTo>
                <a:lnTo>
                  <a:pt x="199" y="284"/>
                </a:lnTo>
                <a:lnTo>
                  <a:pt x="192" y="287"/>
                </a:lnTo>
                <a:lnTo>
                  <a:pt x="157" y="287"/>
                </a:lnTo>
                <a:lnTo>
                  <a:pt x="150" y="284"/>
                </a:lnTo>
                <a:lnTo>
                  <a:pt x="137" y="284"/>
                </a:lnTo>
                <a:lnTo>
                  <a:pt x="130" y="282"/>
                </a:lnTo>
                <a:lnTo>
                  <a:pt x="121" y="281"/>
                </a:lnTo>
                <a:lnTo>
                  <a:pt x="114" y="278"/>
                </a:lnTo>
                <a:lnTo>
                  <a:pt x="108" y="276"/>
                </a:lnTo>
                <a:lnTo>
                  <a:pt x="101" y="276"/>
                </a:lnTo>
                <a:lnTo>
                  <a:pt x="94" y="271"/>
                </a:lnTo>
                <a:lnTo>
                  <a:pt x="87" y="267"/>
                </a:lnTo>
                <a:lnTo>
                  <a:pt x="81" y="264"/>
                </a:lnTo>
                <a:lnTo>
                  <a:pt x="73" y="262"/>
                </a:lnTo>
                <a:lnTo>
                  <a:pt x="67" y="256"/>
                </a:lnTo>
                <a:lnTo>
                  <a:pt x="62" y="253"/>
                </a:lnTo>
                <a:lnTo>
                  <a:pt x="56" y="248"/>
                </a:lnTo>
                <a:lnTo>
                  <a:pt x="51" y="245"/>
                </a:lnTo>
                <a:lnTo>
                  <a:pt x="45" y="241"/>
                </a:lnTo>
                <a:lnTo>
                  <a:pt x="41" y="235"/>
                </a:lnTo>
                <a:lnTo>
                  <a:pt x="31" y="226"/>
                </a:lnTo>
                <a:lnTo>
                  <a:pt x="27" y="220"/>
                </a:lnTo>
                <a:lnTo>
                  <a:pt x="22" y="213"/>
                </a:lnTo>
                <a:lnTo>
                  <a:pt x="18" y="210"/>
                </a:lnTo>
                <a:lnTo>
                  <a:pt x="15" y="202"/>
                </a:lnTo>
                <a:lnTo>
                  <a:pt x="13" y="197"/>
                </a:lnTo>
                <a:lnTo>
                  <a:pt x="8" y="194"/>
                </a:lnTo>
                <a:lnTo>
                  <a:pt x="6" y="186"/>
                </a:lnTo>
                <a:lnTo>
                  <a:pt x="6" y="180"/>
                </a:lnTo>
                <a:lnTo>
                  <a:pt x="4" y="173"/>
                </a:lnTo>
                <a:lnTo>
                  <a:pt x="2" y="169"/>
                </a:lnTo>
                <a:lnTo>
                  <a:pt x="2" y="163"/>
                </a:lnTo>
                <a:lnTo>
                  <a:pt x="0" y="155"/>
                </a:lnTo>
                <a:lnTo>
                  <a:pt x="0" y="130"/>
                </a:lnTo>
                <a:lnTo>
                  <a:pt x="2" y="123"/>
                </a:lnTo>
                <a:lnTo>
                  <a:pt x="2" y="118"/>
                </a:lnTo>
                <a:lnTo>
                  <a:pt x="4" y="114"/>
                </a:lnTo>
                <a:lnTo>
                  <a:pt x="6" y="107"/>
                </a:lnTo>
                <a:lnTo>
                  <a:pt x="6" y="101"/>
                </a:lnTo>
                <a:lnTo>
                  <a:pt x="8" y="93"/>
                </a:lnTo>
                <a:lnTo>
                  <a:pt x="13" y="89"/>
                </a:lnTo>
                <a:lnTo>
                  <a:pt x="15" y="83"/>
                </a:lnTo>
                <a:lnTo>
                  <a:pt x="18" y="76"/>
                </a:lnTo>
                <a:lnTo>
                  <a:pt x="27" y="66"/>
                </a:lnTo>
                <a:lnTo>
                  <a:pt x="31" y="61"/>
                </a:lnTo>
                <a:lnTo>
                  <a:pt x="41" y="51"/>
                </a:lnTo>
                <a:lnTo>
                  <a:pt x="45" y="46"/>
                </a:lnTo>
                <a:lnTo>
                  <a:pt x="51" y="42"/>
                </a:lnTo>
                <a:lnTo>
                  <a:pt x="56" y="39"/>
                </a:lnTo>
                <a:lnTo>
                  <a:pt x="62" y="32"/>
                </a:lnTo>
                <a:lnTo>
                  <a:pt x="67" y="30"/>
                </a:lnTo>
                <a:lnTo>
                  <a:pt x="73" y="25"/>
                </a:lnTo>
                <a:lnTo>
                  <a:pt x="81" y="24"/>
                </a:lnTo>
                <a:lnTo>
                  <a:pt x="87" y="19"/>
                </a:lnTo>
                <a:lnTo>
                  <a:pt x="94" y="15"/>
                </a:lnTo>
                <a:lnTo>
                  <a:pt x="101" y="11"/>
                </a:lnTo>
                <a:lnTo>
                  <a:pt x="108" y="11"/>
                </a:lnTo>
                <a:lnTo>
                  <a:pt x="114" y="8"/>
                </a:lnTo>
                <a:lnTo>
                  <a:pt x="121" y="6"/>
                </a:lnTo>
                <a:lnTo>
                  <a:pt x="130" y="4"/>
                </a:lnTo>
                <a:lnTo>
                  <a:pt x="137" y="1"/>
                </a:lnTo>
                <a:lnTo>
                  <a:pt x="150" y="1"/>
                </a:lnTo>
                <a:lnTo>
                  <a:pt x="157" y="0"/>
                </a:lnTo>
                <a:lnTo>
                  <a:pt x="192" y="0"/>
                </a:lnTo>
                <a:lnTo>
                  <a:pt x="199" y="1"/>
                </a:lnTo>
                <a:lnTo>
                  <a:pt x="213" y="1"/>
                </a:lnTo>
                <a:lnTo>
                  <a:pt x="222" y="4"/>
                </a:lnTo>
                <a:lnTo>
                  <a:pt x="229" y="6"/>
                </a:lnTo>
                <a:lnTo>
                  <a:pt x="236" y="8"/>
                </a:lnTo>
                <a:lnTo>
                  <a:pt x="242" y="11"/>
                </a:lnTo>
                <a:lnTo>
                  <a:pt x="249" y="11"/>
                </a:lnTo>
                <a:lnTo>
                  <a:pt x="259" y="15"/>
                </a:lnTo>
                <a:lnTo>
                  <a:pt x="263" y="19"/>
                </a:lnTo>
                <a:lnTo>
                  <a:pt x="270" y="24"/>
                </a:lnTo>
                <a:lnTo>
                  <a:pt x="277" y="25"/>
                </a:lnTo>
                <a:lnTo>
                  <a:pt x="283" y="30"/>
                </a:lnTo>
                <a:lnTo>
                  <a:pt x="289" y="32"/>
                </a:lnTo>
                <a:lnTo>
                  <a:pt x="296" y="39"/>
                </a:lnTo>
                <a:lnTo>
                  <a:pt x="300" y="42"/>
                </a:lnTo>
                <a:lnTo>
                  <a:pt x="304" y="4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 name="Line 107">
            <a:extLst>
              <a:ext uri="{FF2B5EF4-FFF2-40B4-BE49-F238E27FC236}">
                <a16:creationId xmlns:a16="http://schemas.microsoft.com/office/drawing/2014/main" id="{7D6D4D5B-F7E2-468E-9349-A99454F1022D}"/>
              </a:ext>
            </a:extLst>
          </p:cNvPr>
          <p:cNvSpPr>
            <a:spLocks noChangeShapeType="1"/>
          </p:cNvSpPr>
          <p:nvPr/>
        </p:nvSpPr>
        <p:spPr bwMode="auto">
          <a:xfrm flipV="1">
            <a:off x="7971959" y="3014757"/>
            <a:ext cx="1588" cy="1143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 name="Line 108">
            <a:extLst>
              <a:ext uri="{FF2B5EF4-FFF2-40B4-BE49-F238E27FC236}">
                <a16:creationId xmlns:a16="http://schemas.microsoft.com/office/drawing/2014/main" id="{593F8EAF-346D-4069-8A6C-6D2AABBE4B23}"/>
              </a:ext>
            </a:extLst>
          </p:cNvPr>
          <p:cNvSpPr>
            <a:spLocks noChangeShapeType="1"/>
          </p:cNvSpPr>
          <p:nvPr/>
        </p:nvSpPr>
        <p:spPr bwMode="auto">
          <a:xfrm>
            <a:off x="7971959" y="3811682"/>
            <a:ext cx="1588" cy="5397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1" name="Freeform 109">
            <a:extLst>
              <a:ext uri="{FF2B5EF4-FFF2-40B4-BE49-F238E27FC236}">
                <a16:creationId xmlns:a16="http://schemas.microsoft.com/office/drawing/2014/main" id="{B7D04A17-A918-41DD-A48D-75B45CE26597}"/>
              </a:ext>
            </a:extLst>
          </p:cNvPr>
          <p:cNvSpPr>
            <a:spLocks/>
          </p:cNvSpPr>
          <p:nvPr/>
        </p:nvSpPr>
        <p:spPr bwMode="auto">
          <a:xfrm>
            <a:off x="7833847" y="3584669"/>
            <a:ext cx="241300" cy="227013"/>
          </a:xfrm>
          <a:custGeom>
            <a:avLst/>
            <a:gdLst>
              <a:gd name="T0" fmla="*/ 238125 w 304"/>
              <a:gd name="T1" fmla="*/ 34012 h 287"/>
              <a:gd name="T2" fmla="*/ 228600 w 304"/>
              <a:gd name="T3" fmla="*/ 26103 h 287"/>
              <a:gd name="T4" fmla="*/ 218281 w 304"/>
              <a:gd name="T5" fmla="*/ 19775 h 287"/>
              <a:gd name="T6" fmla="*/ 207963 w 304"/>
              <a:gd name="T7" fmla="*/ 15820 h 287"/>
              <a:gd name="T8" fmla="*/ 198437 w 304"/>
              <a:gd name="T9" fmla="*/ 10283 h 287"/>
              <a:gd name="T10" fmla="*/ 187325 w 304"/>
              <a:gd name="T11" fmla="*/ 6328 h 287"/>
              <a:gd name="T12" fmla="*/ 175419 w 304"/>
              <a:gd name="T13" fmla="*/ 3164 h 287"/>
              <a:gd name="T14" fmla="*/ 157162 w 304"/>
              <a:gd name="T15" fmla="*/ 2373 h 287"/>
              <a:gd name="T16" fmla="*/ 127000 w 304"/>
              <a:gd name="T17" fmla="*/ 0 h 287"/>
              <a:gd name="T18" fmla="*/ 107950 w 304"/>
              <a:gd name="T19" fmla="*/ 2373 h 287"/>
              <a:gd name="T20" fmla="*/ 96837 w 304"/>
              <a:gd name="T21" fmla="*/ 5537 h 287"/>
              <a:gd name="T22" fmla="*/ 85725 w 304"/>
              <a:gd name="T23" fmla="*/ 10283 h 287"/>
              <a:gd name="T24" fmla="*/ 75406 w 304"/>
              <a:gd name="T25" fmla="*/ 13447 h 287"/>
              <a:gd name="T26" fmla="*/ 64294 w 304"/>
              <a:gd name="T27" fmla="*/ 18984 h 287"/>
              <a:gd name="T28" fmla="*/ 55563 w 304"/>
              <a:gd name="T29" fmla="*/ 25312 h 287"/>
              <a:gd name="T30" fmla="*/ 45244 w 304"/>
              <a:gd name="T31" fmla="*/ 30848 h 287"/>
              <a:gd name="T32" fmla="*/ 35719 w 304"/>
              <a:gd name="T33" fmla="*/ 36385 h 287"/>
              <a:gd name="T34" fmla="*/ 27781 w 304"/>
              <a:gd name="T35" fmla="*/ 44295 h 287"/>
              <a:gd name="T36" fmla="*/ 22225 w 304"/>
              <a:gd name="T37" fmla="*/ 53787 h 287"/>
              <a:gd name="T38" fmla="*/ 14288 w 304"/>
              <a:gd name="T39" fmla="*/ 60115 h 287"/>
              <a:gd name="T40" fmla="*/ 11112 w 304"/>
              <a:gd name="T41" fmla="*/ 71189 h 287"/>
              <a:gd name="T42" fmla="*/ 5556 w 304"/>
              <a:gd name="T43" fmla="*/ 79890 h 287"/>
              <a:gd name="T44" fmla="*/ 3969 w 304"/>
              <a:gd name="T45" fmla="*/ 90963 h 287"/>
              <a:gd name="T46" fmla="*/ 2381 w 304"/>
              <a:gd name="T47" fmla="*/ 97291 h 287"/>
              <a:gd name="T48" fmla="*/ 0 w 304"/>
              <a:gd name="T49" fmla="*/ 124185 h 287"/>
              <a:gd name="T50" fmla="*/ 2381 w 304"/>
              <a:gd name="T51" fmla="*/ 133677 h 287"/>
              <a:gd name="T52" fmla="*/ 5556 w 304"/>
              <a:gd name="T53" fmla="*/ 143959 h 287"/>
              <a:gd name="T54" fmla="*/ 7144 w 304"/>
              <a:gd name="T55" fmla="*/ 153451 h 287"/>
              <a:gd name="T56" fmla="*/ 12700 w 304"/>
              <a:gd name="T57" fmla="*/ 161361 h 287"/>
              <a:gd name="T58" fmla="*/ 19050 w 304"/>
              <a:gd name="T59" fmla="*/ 170062 h 287"/>
              <a:gd name="T60" fmla="*/ 25400 w 304"/>
              <a:gd name="T61" fmla="*/ 178763 h 287"/>
              <a:gd name="T62" fmla="*/ 33337 w 304"/>
              <a:gd name="T63" fmla="*/ 186673 h 287"/>
              <a:gd name="T64" fmla="*/ 41275 w 304"/>
              <a:gd name="T65" fmla="*/ 193792 h 287"/>
              <a:gd name="T66" fmla="*/ 50006 w 304"/>
              <a:gd name="T67" fmla="*/ 201701 h 287"/>
              <a:gd name="T68" fmla="*/ 58738 w 304"/>
              <a:gd name="T69" fmla="*/ 207238 h 287"/>
              <a:gd name="T70" fmla="*/ 69850 w 304"/>
              <a:gd name="T71" fmla="*/ 212775 h 287"/>
              <a:gd name="T72" fmla="*/ 79375 w 304"/>
              <a:gd name="T73" fmla="*/ 218312 h 287"/>
              <a:gd name="T74" fmla="*/ 91281 w 304"/>
              <a:gd name="T75" fmla="*/ 221476 h 287"/>
              <a:gd name="T76" fmla="*/ 102394 w 304"/>
              <a:gd name="T77" fmla="*/ 223849 h 287"/>
              <a:gd name="T78" fmla="*/ 119063 w 304"/>
              <a:gd name="T79" fmla="*/ 225431 h 287"/>
              <a:gd name="T80" fmla="*/ 138112 w 304"/>
              <a:gd name="T81" fmla="*/ 227013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4"/>
              <a:gd name="T124" fmla="*/ 0 h 287"/>
              <a:gd name="T125" fmla="*/ 304 w 304"/>
              <a:gd name="T126" fmla="*/ 287 h 2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4" h="287">
                <a:moveTo>
                  <a:pt x="304" y="46"/>
                </a:moveTo>
                <a:lnTo>
                  <a:pt x="300" y="43"/>
                </a:lnTo>
                <a:lnTo>
                  <a:pt x="293" y="39"/>
                </a:lnTo>
                <a:lnTo>
                  <a:pt x="288" y="33"/>
                </a:lnTo>
                <a:lnTo>
                  <a:pt x="282" y="32"/>
                </a:lnTo>
                <a:lnTo>
                  <a:pt x="275" y="25"/>
                </a:lnTo>
                <a:lnTo>
                  <a:pt x="269" y="24"/>
                </a:lnTo>
                <a:lnTo>
                  <a:pt x="262" y="20"/>
                </a:lnTo>
                <a:lnTo>
                  <a:pt x="255" y="17"/>
                </a:lnTo>
                <a:lnTo>
                  <a:pt x="250" y="13"/>
                </a:lnTo>
                <a:lnTo>
                  <a:pt x="243" y="13"/>
                </a:lnTo>
                <a:lnTo>
                  <a:pt x="236" y="8"/>
                </a:lnTo>
                <a:lnTo>
                  <a:pt x="228" y="7"/>
                </a:lnTo>
                <a:lnTo>
                  <a:pt x="221" y="4"/>
                </a:lnTo>
                <a:lnTo>
                  <a:pt x="212" y="3"/>
                </a:lnTo>
                <a:lnTo>
                  <a:pt x="198" y="3"/>
                </a:lnTo>
                <a:lnTo>
                  <a:pt x="192" y="0"/>
                </a:lnTo>
                <a:lnTo>
                  <a:pt x="160" y="0"/>
                </a:lnTo>
                <a:lnTo>
                  <a:pt x="150" y="3"/>
                </a:lnTo>
                <a:lnTo>
                  <a:pt x="136" y="3"/>
                </a:lnTo>
                <a:lnTo>
                  <a:pt x="129" y="4"/>
                </a:lnTo>
                <a:lnTo>
                  <a:pt x="122" y="7"/>
                </a:lnTo>
                <a:lnTo>
                  <a:pt x="115" y="8"/>
                </a:lnTo>
                <a:lnTo>
                  <a:pt x="108" y="13"/>
                </a:lnTo>
                <a:lnTo>
                  <a:pt x="100" y="13"/>
                </a:lnTo>
                <a:lnTo>
                  <a:pt x="95" y="17"/>
                </a:lnTo>
                <a:lnTo>
                  <a:pt x="88" y="20"/>
                </a:lnTo>
                <a:lnTo>
                  <a:pt x="81" y="24"/>
                </a:lnTo>
                <a:lnTo>
                  <a:pt x="74" y="25"/>
                </a:lnTo>
                <a:lnTo>
                  <a:pt x="70" y="32"/>
                </a:lnTo>
                <a:lnTo>
                  <a:pt x="63" y="33"/>
                </a:lnTo>
                <a:lnTo>
                  <a:pt x="57" y="39"/>
                </a:lnTo>
                <a:lnTo>
                  <a:pt x="52" y="43"/>
                </a:lnTo>
                <a:lnTo>
                  <a:pt x="45" y="46"/>
                </a:lnTo>
                <a:lnTo>
                  <a:pt x="42" y="51"/>
                </a:lnTo>
                <a:lnTo>
                  <a:pt x="35" y="56"/>
                </a:lnTo>
                <a:lnTo>
                  <a:pt x="32" y="61"/>
                </a:lnTo>
                <a:lnTo>
                  <a:pt x="28" y="68"/>
                </a:lnTo>
                <a:lnTo>
                  <a:pt x="24" y="72"/>
                </a:lnTo>
                <a:lnTo>
                  <a:pt x="18" y="76"/>
                </a:lnTo>
                <a:lnTo>
                  <a:pt x="16" y="85"/>
                </a:lnTo>
                <a:lnTo>
                  <a:pt x="14" y="90"/>
                </a:lnTo>
                <a:lnTo>
                  <a:pt x="9" y="94"/>
                </a:lnTo>
                <a:lnTo>
                  <a:pt x="7" y="101"/>
                </a:lnTo>
                <a:lnTo>
                  <a:pt x="7" y="107"/>
                </a:lnTo>
                <a:lnTo>
                  <a:pt x="5" y="115"/>
                </a:lnTo>
                <a:lnTo>
                  <a:pt x="3" y="119"/>
                </a:lnTo>
                <a:lnTo>
                  <a:pt x="3" y="123"/>
                </a:lnTo>
                <a:lnTo>
                  <a:pt x="0" y="132"/>
                </a:lnTo>
                <a:lnTo>
                  <a:pt x="0" y="157"/>
                </a:lnTo>
                <a:lnTo>
                  <a:pt x="3" y="164"/>
                </a:lnTo>
                <a:lnTo>
                  <a:pt x="3" y="169"/>
                </a:lnTo>
                <a:lnTo>
                  <a:pt x="5" y="173"/>
                </a:lnTo>
                <a:lnTo>
                  <a:pt x="7" y="182"/>
                </a:lnTo>
                <a:lnTo>
                  <a:pt x="7" y="186"/>
                </a:lnTo>
                <a:lnTo>
                  <a:pt x="9" y="194"/>
                </a:lnTo>
                <a:lnTo>
                  <a:pt x="14" y="198"/>
                </a:lnTo>
                <a:lnTo>
                  <a:pt x="16" y="204"/>
                </a:lnTo>
                <a:lnTo>
                  <a:pt x="18" y="211"/>
                </a:lnTo>
                <a:lnTo>
                  <a:pt x="24" y="215"/>
                </a:lnTo>
                <a:lnTo>
                  <a:pt x="28" y="220"/>
                </a:lnTo>
                <a:lnTo>
                  <a:pt x="32" y="226"/>
                </a:lnTo>
                <a:lnTo>
                  <a:pt x="35" y="231"/>
                </a:lnTo>
                <a:lnTo>
                  <a:pt x="42" y="236"/>
                </a:lnTo>
                <a:lnTo>
                  <a:pt x="45" y="241"/>
                </a:lnTo>
                <a:lnTo>
                  <a:pt x="52" y="245"/>
                </a:lnTo>
                <a:lnTo>
                  <a:pt x="57" y="249"/>
                </a:lnTo>
                <a:lnTo>
                  <a:pt x="63" y="255"/>
                </a:lnTo>
                <a:lnTo>
                  <a:pt x="70" y="256"/>
                </a:lnTo>
                <a:lnTo>
                  <a:pt x="74" y="262"/>
                </a:lnTo>
                <a:lnTo>
                  <a:pt x="81" y="265"/>
                </a:lnTo>
                <a:lnTo>
                  <a:pt x="88" y="269"/>
                </a:lnTo>
                <a:lnTo>
                  <a:pt x="95" y="272"/>
                </a:lnTo>
                <a:lnTo>
                  <a:pt x="100" y="276"/>
                </a:lnTo>
                <a:lnTo>
                  <a:pt x="108" y="276"/>
                </a:lnTo>
                <a:lnTo>
                  <a:pt x="115" y="280"/>
                </a:lnTo>
                <a:lnTo>
                  <a:pt x="122" y="281"/>
                </a:lnTo>
                <a:lnTo>
                  <a:pt x="129" y="283"/>
                </a:lnTo>
                <a:lnTo>
                  <a:pt x="136" y="285"/>
                </a:lnTo>
                <a:lnTo>
                  <a:pt x="150" y="285"/>
                </a:lnTo>
                <a:lnTo>
                  <a:pt x="160" y="287"/>
                </a:lnTo>
                <a:lnTo>
                  <a:pt x="174" y="28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2" name="Freeform 110">
            <a:extLst>
              <a:ext uri="{FF2B5EF4-FFF2-40B4-BE49-F238E27FC236}">
                <a16:creationId xmlns:a16="http://schemas.microsoft.com/office/drawing/2014/main" id="{BB10F687-4267-414F-8FAB-96242A7D522C}"/>
              </a:ext>
            </a:extLst>
          </p:cNvPr>
          <p:cNvSpPr>
            <a:spLocks/>
          </p:cNvSpPr>
          <p:nvPr/>
        </p:nvSpPr>
        <p:spPr bwMode="auto">
          <a:xfrm>
            <a:off x="7833847" y="3433857"/>
            <a:ext cx="242887" cy="227012"/>
          </a:xfrm>
          <a:custGeom>
            <a:avLst/>
            <a:gdLst>
              <a:gd name="T0" fmla="*/ 239712 w 306"/>
              <a:gd name="T1" fmla="*/ 33221 h 287"/>
              <a:gd name="T2" fmla="*/ 230981 w 306"/>
              <a:gd name="T3" fmla="*/ 26102 h 287"/>
              <a:gd name="T4" fmla="*/ 221456 w 306"/>
              <a:gd name="T5" fmla="*/ 19775 h 287"/>
              <a:gd name="T6" fmla="*/ 210343 w 306"/>
              <a:gd name="T7" fmla="*/ 15029 h 287"/>
              <a:gd name="T8" fmla="*/ 199231 w 306"/>
              <a:gd name="T9" fmla="*/ 8701 h 287"/>
              <a:gd name="T10" fmla="*/ 188118 w 306"/>
              <a:gd name="T11" fmla="*/ 6328 h 287"/>
              <a:gd name="T12" fmla="*/ 177006 w 306"/>
              <a:gd name="T13" fmla="*/ 3164 h 287"/>
              <a:gd name="T14" fmla="*/ 159543 w 306"/>
              <a:gd name="T15" fmla="*/ 2373 h 287"/>
              <a:gd name="T16" fmla="*/ 127000 w 306"/>
              <a:gd name="T17" fmla="*/ 0 h 287"/>
              <a:gd name="T18" fmla="*/ 110331 w 306"/>
              <a:gd name="T19" fmla="*/ 2373 h 287"/>
              <a:gd name="T20" fmla="*/ 96837 w 306"/>
              <a:gd name="T21" fmla="*/ 4746 h 287"/>
              <a:gd name="T22" fmla="*/ 85725 w 306"/>
              <a:gd name="T23" fmla="*/ 8701 h 287"/>
              <a:gd name="T24" fmla="*/ 75406 w 306"/>
              <a:gd name="T25" fmla="*/ 11865 h 287"/>
              <a:gd name="T26" fmla="*/ 65881 w 306"/>
              <a:gd name="T27" fmla="*/ 17402 h 287"/>
              <a:gd name="T28" fmla="*/ 55562 w 306"/>
              <a:gd name="T29" fmla="*/ 24520 h 287"/>
              <a:gd name="T30" fmla="*/ 45244 w 306"/>
              <a:gd name="T31" fmla="*/ 30848 h 287"/>
              <a:gd name="T32" fmla="*/ 36512 w 306"/>
              <a:gd name="T33" fmla="*/ 36385 h 287"/>
              <a:gd name="T34" fmla="*/ 25400 w 306"/>
              <a:gd name="T35" fmla="*/ 48250 h 287"/>
              <a:gd name="T36" fmla="*/ 19050 w 306"/>
              <a:gd name="T37" fmla="*/ 57742 h 287"/>
              <a:gd name="T38" fmla="*/ 12700 w 306"/>
              <a:gd name="T39" fmla="*/ 67234 h 287"/>
              <a:gd name="T40" fmla="*/ 7144 w 306"/>
              <a:gd name="T41" fmla="*/ 73561 h 287"/>
              <a:gd name="T42" fmla="*/ 5556 w 306"/>
              <a:gd name="T43" fmla="*/ 84635 h 287"/>
              <a:gd name="T44" fmla="*/ 2381 w 306"/>
              <a:gd name="T45" fmla="*/ 93336 h 287"/>
              <a:gd name="T46" fmla="*/ 0 w 306"/>
              <a:gd name="T47" fmla="*/ 104410 h 287"/>
              <a:gd name="T48" fmla="*/ 2381 w 306"/>
              <a:gd name="T49" fmla="*/ 128930 h 287"/>
              <a:gd name="T50" fmla="*/ 3969 w 306"/>
              <a:gd name="T51" fmla="*/ 136840 h 287"/>
              <a:gd name="T52" fmla="*/ 5556 w 306"/>
              <a:gd name="T53" fmla="*/ 147123 h 287"/>
              <a:gd name="T54" fmla="*/ 11112 w 306"/>
              <a:gd name="T55" fmla="*/ 156615 h 287"/>
              <a:gd name="T56" fmla="*/ 14287 w 306"/>
              <a:gd name="T57" fmla="*/ 166897 h 287"/>
              <a:gd name="T58" fmla="*/ 22225 w 306"/>
              <a:gd name="T59" fmla="*/ 174016 h 287"/>
              <a:gd name="T60" fmla="*/ 33337 w 306"/>
              <a:gd name="T61" fmla="*/ 185881 h 287"/>
              <a:gd name="T62" fmla="*/ 41275 w 306"/>
              <a:gd name="T63" fmla="*/ 193791 h 287"/>
              <a:gd name="T64" fmla="*/ 50006 w 306"/>
              <a:gd name="T65" fmla="*/ 201701 h 287"/>
              <a:gd name="T66" fmla="*/ 58737 w 306"/>
              <a:gd name="T67" fmla="*/ 207237 h 287"/>
              <a:gd name="T68" fmla="*/ 69850 w 306"/>
              <a:gd name="T69" fmla="*/ 211192 h 287"/>
              <a:gd name="T70" fmla="*/ 80962 w 306"/>
              <a:gd name="T71" fmla="*/ 218311 h 287"/>
              <a:gd name="T72" fmla="*/ 91281 w 306"/>
              <a:gd name="T73" fmla="*/ 219893 h 287"/>
              <a:gd name="T74" fmla="*/ 104775 w 306"/>
              <a:gd name="T75" fmla="*/ 223848 h 287"/>
              <a:gd name="T76" fmla="*/ 121444 w 306"/>
              <a:gd name="T77" fmla="*/ 225430 h 287"/>
              <a:gd name="T78" fmla="*/ 153987 w 306"/>
              <a:gd name="T79" fmla="*/ 227012 h 287"/>
              <a:gd name="T80" fmla="*/ 169862 w 306"/>
              <a:gd name="T81" fmla="*/ 225430 h 287"/>
              <a:gd name="T82" fmla="*/ 182562 w 306"/>
              <a:gd name="T83" fmla="*/ 222266 h 287"/>
              <a:gd name="T84" fmla="*/ 193675 w 306"/>
              <a:gd name="T85" fmla="*/ 218311 h 287"/>
              <a:gd name="T86" fmla="*/ 207168 w 306"/>
              <a:gd name="T87" fmla="*/ 214356 h 287"/>
              <a:gd name="T88" fmla="*/ 215900 w 306"/>
              <a:gd name="T89" fmla="*/ 208028 h 287"/>
              <a:gd name="T90" fmla="*/ 227012 w 306"/>
              <a:gd name="T91" fmla="*/ 202492 h 287"/>
              <a:gd name="T92" fmla="*/ 236537 w 306"/>
              <a:gd name="T93" fmla="*/ 196164 h 287"/>
              <a:gd name="T94" fmla="*/ 242887 w 306"/>
              <a:gd name="T95" fmla="*/ 190627 h 2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6"/>
              <a:gd name="T145" fmla="*/ 0 h 287"/>
              <a:gd name="T146" fmla="*/ 306 w 306"/>
              <a:gd name="T147" fmla="*/ 287 h 2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6" h="287">
                <a:moveTo>
                  <a:pt x="306" y="46"/>
                </a:moveTo>
                <a:lnTo>
                  <a:pt x="302" y="42"/>
                </a:lnTo>
                <a:lnTo>
                  <a:pt x="298" y="39"/>
                </a:lnTo>
                <a:lnTo>
                  <a:pt x="291" y="33"/>
                </a:lnTo>
                <a:lnTo>
                  <a:pt x="286" y="31"/>
                </a:lnTo>
                <a:lnTo>
                  <a:pt x="279" y="25"/>
                </a:lnTo>
                <a:lnTo>
                  <a:pt x="272" y="22"/>
                </a:lnTo>
                <a:lnTo>
                  <a:pt x="265" y="19"/>
                </a:lnTo>
                <a:lnTo>
                  <a:pt x="261" y="15"/>
                </a:lnTo>
                <a:lnTo>
                  <a:pt x="251" y="11"/>
                </a:lnTo>
                <a:lnTo>
                  <a:pt x="244" y="11"/>
                </a:lnTo>
                <a:lnTo>
                  <a:pt x="237" y="8"/>
                </a:lnTo>
                <a:lnTo>
                  <a:pt x="230" y="6"/>
                </a:lnTo>
                <a:lnTo>
                  <a:pt x="223" y="4"/>
                </a:lnTo>
                <a:lnTo>
                  <a:pt x="214" y="3"/>
                </a:lnTo>
                <a:lnTo>
                  <a:pt x="201" y="3"/>
                </a:lnTo>
                <a:lnTo>
                  <a:pt x="194" y="0"/>
                </a:lnTo>
                <a:lnTo>
                  <a:pt x="160" y="0"/>
                </a:lnTo>
                <a:lnTo>
                  <a:pt x="153" y="3"/>
                </a:lnTo>
                <a:lnTo>
                  <a:pt x="139" y="3"/>
                </a:lnTo>
                <a:lnTo>
                  <a:pt x="132" y="4"/>
                </a:lnTo>
                <a:lnTo>
                  <a:pt x="122" y="6"/>
                </a:lnTo>
                <a:lnTo>
                  <a:pt x="115" y="8"/>
                </a:lnTo>
                <a:lnTo>
                  <a:pt x="108" y="11"/>
                </a:lnTo>
                <a:lnTo>
                  <a:pt x="102" y="11"/>
                </a:lnTo>
                <a:lnTo>
                  <a:pt x="95" y="15"/>
                </a:lnTo>
                <a:lnTo>
                  <a:pt x="88" y="19"/>
                </a:lnTo>
                <a:lnTo>
                  <a:pt x="83" y="22"/>
                </a:lnTo>
                <a:lnTo>
                  <a:pt x="74" y="25"/>
                </a:lnTo>
                <a:lnTo>
                  <a:pt x="70" y="31"/>
                </a:lnTo>
                <a:lnTo>
                  <a:pt x="63" y="33"/>
                </a:lnTo>
                <a:lnTo>
                  <a:pt x="57" y="39"/>
                </a:lnTo>
                <a:lnTo>
                  <a:pt x="52" y="42"/>
                </a:lnTo>
                <a:lnTo>
                  <a:pt x="46" y="46"/>
                </a:lnTo>
                <a:lnTo>
                  <a:pt x="42" y="51"/>
                </a:lnTo>
                <a:lnTo>
                  <a:pt x="32" y="61"/>
                </a:lnTo>
                <a:lnTo>
                  <a:pt x="28" y="67"/>
                </a:lnTo>
                <a:lnTo>
                  <a:pt x="24" y="73"/>
                </a:lnTo>
                <a:lnTo>
                  <a:pt x="18" y="76"/>
                </a:lnTo>
                <a:lnTo>
                  <a:pt x="16" y="85"/>
                </a:lnTo>
                <a:lnTo>
                  <a:pt x="14" y="90"/>
                </a:lnTo>
                <a:lnTo>
                  <a:pt x="9" y="93"/>
                </a:lnTo>
                <a:lnTo>
                  <a:pt x="7" y="101"/>
                </a:lnTo>
                <a:lnTo>
                  <a:pt x="7" y="107"/>
                </a:lnTo>
                <a:lnTo>
                  <a:pt x="5" y="114"/>
                </a:lnTo>
                <a:lnTo>
                  <a:pt x="3" y="118"/>
                </a:lnTo>
                <a:lnTo>
                  <a:pt x="3" y="123"/>
                </a:lnTo>
                <a:lnTo>
                  <a:pt x="0" y="132"/>
                </a:lnTo>
                <a:lnTo>
                  <a:pt x="0" y="157"/>
                </a:lnTo>
                <a:lnTo>
                  <a:pt x="3" y="163"/>
                </a:lnTo>
                <a:lnTo>
                  <a:pt x="3" y="169"/>
                </a:lnTo>
                <a:lnTo>
                  <a:pt x="5" y="173"/>
                </a:lnTo>
                <a:lnTo>
                  <a:pt x="7" y="180"/>
                </a:lnTo>
                <a:lnTo>
                  <a:pt x="7" y="186"/>
                </a:lnTo>
                <a:lnTo>
                  <a:pt x="9" y="194"/>
                </a:lnTo>
                <a:lnTo>
                  <a:pt x="14" y="198"/>
                </a:lnTo>
                <a:lnTo>
                  <a:pt x="16" y="204"/>
                </a:lnTo>
                <a:lnTo>
                  <a:pt x="18" y="211"/>
                </a:lnTo>
                <a:lnTo>
                  <a:pt x="24" y="215"/>
                </a:lnTo>
                <a:lnTo>
                  <a:pt x="28" y="220"/>
                </a:lnTo>
                <a:lnTo>
                  <a:pt x="32" y="226"/>
                </a:lnTo>
                <a:lnTo>
                  <a:pt x="42" y="235"/>
                </a:lnTo>
                <a:lnTo>
                  <a:pt x="46" y="241"/>
                </a:lnTo>
                <a:lnTo>
                  <a:pt x="52" y="245"/>
                </a:lnTo>
                <a:lnTo>
                  <a:pt x="57" y="248"/>
                </a:lnTo>
                <a:lnTo>
                  <a:pt x="63" y="255"/>
                </a:lnTo>
                <a:lnTo>
                  <a:pt x="70" y="256"/>
                </a:lnTo>
                <a:lnTo>
                  <a:pt x="74" y="262"/>
                </a:lnTo>
                <a:lnTo>
                  <a:pt x="83" y="263"/>
                </a:lnTo>
                <a:lnTo>
                  <a:pt x="88" y="267"/>
                </a:lnTo>
                <a:lnTo>
                  <a:pt x="95" y="271"/>
                </a:lnTo>
                <a:lnTo>
                  <a:pt x="102" y="276"/>
                </a:lnTo>
                <a:lnTo>
                  <a:pt x="108" y="276"/>
                </a:lnTo>
                <a:lnTo>
                  <a:pt x="115" y="278"/>
                </a:lnTo>
                <a:lnTo>
                  <a:pt x="122" y="281"/>
                </a:lnTo>
                <a:lnTo>
                  <a:pt x="132" y="283"/>
                </a:lnTo>
                <a:lnTo>
                  <a:pt x="139" y="285"/>
                </a:lnTo>
                <a:lnTo>
                  <a:pt x="153" y="285"/>
                </a:lnTo>
                <a:lnTo>
                  <a:pt x="160" y="287"/>
                </a:lnTo>
                <a:lnTo>
                  <a:pt x="194" y="287"/>
                </a:lnTo>
                <a:lnTo>
                  <a:pt x="201" y="285"/>
                </a:lnTo>
                <a:lnTo>
                  <a:pt x="214" y="285"/>
                </a:lnTo>
                <a:lnTo>
                  <a:pt x="223" y="283"/>
                </a:lnTo>
                <a:lnTo>
                  <a:pt x="230" y="281"/>
                </a:lnTo>
                <a:lnTo>
                  <a:pt x="237" y="278"/>
                </a:lnTo>
                <a:lnTo>
                  <a:pt x="244" y="276"/>
                </a:lnTo>
                <a:lnTo>
                  <a:pt x="251" y="276"/>
                </a:lnTo>
                <a:lnTo>
                  <a:pt x="261" y="271"/>
                </a:lnTo>
                <a:lnTo>
                  <a:pt x="265" y="267"/>
                </a:lnTo>
                <a:lnTo>
                  <a:pt x="272" y="263"/>
                </a:lnTo>
                <a:lnTo>
                  <a:pt x="279" y="262"/>
                </a:lnTo>
                <a:lnTo>
                  <a:pt x="286" y="256"/>
                </a:lnTo>
                <a:lnTo>
                  <a:pt x="291" y="255"/>
                </a:lnTo>
                <a:lnTo>
                  <a:pt x="298" y="248"/>
                </a:lnTo>
                <a:lnTo>
                  <a:pt x="302" y="245"/>
                </a:lnTo>
                <a:lnTo>
                  <a:pt x="306" y="24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3" name="Freeform 111">
            <a:extLst>
              <a:ext uri="{FF2B5EF4-FFF2-40B4-BE49-F238E27FC236}">
                <a16:creationId xmlns:a16="http://schemas.microsoft.com/office/drawing/2014/main" id="{58970455-9509-45DA-A15D-801065CB64B9}"/>
              </a:ext>
            </a:extLst>
          </p:cNvPr>
          <p:cNvSpPr>
            <a:spLocks/>
          </p:cNvSpPr>
          <p:nvPr/>
        </p:nvSpPr>
        <p:spPr bwMode="auto">
          <a:xfrm>
            <a:off x="7833847" y="3129057"/>
            <a:ext cx="241300" cy="228600"/>
          </a:xfrm>
          <a:custGeom>
            <a:avLst/>
            <a:gdLst>
              <a:gd name="T0" fmla="*/ 238125 w 304"/>
              <a:gd name="T1" fmla="*/ 194350 h 287"/>
              <a:gd name="T2" fmla="*/ 228600 w 304"/>
              <a:gd name="T3" fmla="*/ 201518 h 287"/>
              <a:gd name="T4" fmla="*/ 218281 w 304"/>
              <a:gd name="T5" fmla="*/ 208687 h 287"/>
              <a:gd name="T6" fmla="*/ 207963 w 304"/>
              <a:gd name="T7" fmla="*/ 212670 h 287"/>
              <a:gd name="T8" fmla="*/ 198437 w 304"/>
              <a:gd name="T9" fmla="*/ 218245 h 287"/>
              <a:gd name="T10" fmla="*/ 187325 w 304"/>
              <a:gd name="T11" fmla="*/ 221431 h 287"/>
              <a:gd name="T12" fmla="*/ 175419 w 304"/>
              <a:gd name="T13" fmla="*/ 224617 h 287"/>
              <a:gd name="T14" fmla="*/ 157162 w 304"/>
              <a:gd name="T15" fmla="*/ 226210 h 287"/>
              <a:gd name="T16" fmla="*/ 127000 w 304"/>
              <a:gd name="T17" fmla="*/ 228600 h 287"/>
              <a:gd name="T18" fmla="*/ 107950 w 304"/>
              <a:gd name="T19" fmla="*/ 226210 h 287"/>
              <a:gd name="T20" fmla="*/ 96837 w 304"/>
              <a:gd name="T21" fmla="*/ 223024 h 287"/>
              <a:gd name="T22" fmla="*/ 85725 w 304"/>
              <a:gd name="T23" fmla="*/ 218245 h 287"/>
              <a:gd name="T24" fmla="*/ 75406 w 304"/>
              <a:gd name="T25" fmla="*/ 215059 h 287"/>
              <a:gd name="T26" fmla="*/ 64294 w 304"/>
              <a:gd name="T27" fmla="*/ 209484 h 287"/>
              <a:gd name="T28" fmla="*/ 55563 w 304"/>
              <a:gd name="T29" fmla="*/ 203111 h 287"/>
              <a:gd name="T30" fmla="*/ 45244 w 304"/>
              <a:gd name="T31" fmla="*/ 197536 h 287"/>
              <a:gd name="T32" fmla="*/ 35719 w 304"/>
              <a:gd name="T33" fmla="*/ 191960 h 287"/>
              <a:gd name="T34" fmla="*/ 27781 w 304"/>
              <a:gd name="T35" fmla="*/ 183995 h 287"/>
              <a:gd name="T36" fmla="*/ 22225 w 304"/>
              <a:gd name="T37" fmla="*/ 174437 h 287"/>
              <a:gd name="T38" fmla="*/ 14288 w 304"/>
              <a:gd name="T39" fmla="*/ 167268 h 287"/>
              <a:gd name="T40" fmla="*/ 11112 w 304"/>
              <a:gd name="T41" fmla="*/ 156914 h 287"/>
              <a:gd name="T42" fmla="*/ 5556 w 304"/>
              <a:gd name="T43" fmla="*/ 147355 h 287"/>
              <a:gd name="T44" fmla="*/ 3969 w 304"/>
              <a:gd name="T45" fmla="*/ 137001 h 287"/>
              <a:gd name="T46" fmla="*/ 2381 w 304"/>
              <a:gd name="T47" fmla="*/ 129832 h 287"/>
              <a:gd name="T48" fmla="*/ 0 w 304"/>
              <a:gd name="T49" fmla="*/ 103547 h 287"/>
              <a:gd name="T50" fmla="*/ 2381 w 304"/>
              <a:gd name="T51" fmla="*/ 93989 h 287"/>
              <a:gd name="T52" fmla="*/ 5556 w 304"/>
              <a:gd name="T53" fmla="*/ 83634 h 287"/>
              <a:gd name="T54" fmla="*/ 7144 w 304"/>
              <a:gd name="T55" fmla="*/ 74076 h 287"/>
              <a:gd name="T56" fmla="*/ 12700 w 304"/>
              <a:gd name="T57" fmla="*/ 66111 h 287"/>
              <a:gd name="T58" fmla="*/ 19050 w 304"/>
              <a:gd name="T59" fmla="*/ 57349 h 287"/>
              <a:gd name="T60" fmla="*/ 25400 w 304"/>
              <a:gd name="T61" fmla="*/ 48587 h 287"/>
              <a:gd name="T62" fmla="*/ 33337 w 304"/>
              <a:gd name="T63" fmla="*/ 40622 h 287"/>
              <a:gd name="T64" fmla="*/ 41275 w 304"/>
              <a:gd name="T65" fmla="*/ 32657 h 287"/>
              <a:gd name="T66" fmla="*/ 50006 w 304"/>
              <a:gd name="T67" fmla="*/ 25489 h 287"/>
              <a:gd name="T68" fmla="*/ 58738 w 304"/>
              <a:gd name="T69" fmla="*/ 19913 h 287"/>
              <a:gd name="T70" fmla="*/ 69850 w 304"/>
              <a:gd name="T71" fmla="*/ 14337 h 287"/>
              <a:gd name="T72" fmla="*/ 79375 w 304"/>
              <a:gd name="T73" fmla="*/ 8762 h 287"/>
              <a:gd name="T74" fmla="*/ 91281 w 304"/>
              <a:gd name="T75" fmla="*/ 5576 h 287"/>
              <a:gd name="T76" fmla="*/ 102394 w 304"/>
              <a:gd name="T77" fmla="*/ 3186 h 287"/>
              <a:gd name="T78" fmla="*/ 119063 w 304"/>
              <a:gd name="T79" fmla="*/ 797 h 287"/>
              <a:gd name="T80" fmla="*/ 138112 w 304"/>
              <a:gd name="T81" fmla="*/ 0 h 2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4"/>
              <a:gd name="T124" fmla="*/ 0 h 287"/>
              <a:gd name="T125" fmla="*/ 304 w 304"/>
              <a:gd name="T126" fmla="*/ 287 h 2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4" h="287">
                <a:moveTo>
                  <a:pt x="304" y="241"/>
                </a:moveTo>
                <a:lnTo>
                  <a:pt x="300" y="244"/>
                </a:lnTo>
                <a:lnTo>
                  <a:pt x="293" y="248"/>
                </a:lnTo>
                <a:lnTo>
                  <a:pt x="288" y="253"/>
                </a:lnTo>
                <a:lnTo>
                  <a:pt x="282" y="255"/>
                </a:lnTo>
                <a:lnTo>
                  <a:pt x="275" y="262"/>
                </a:lnTo>
                <a:lnTo>
                  <a:pt x="269" y="263"/>
                </a:lnTo>
                <a:lnTo>
                  <a:pt x="262" y="267"/>
                </a:lnTo>
                <a:lnTo>
                  <a:pt x="255" y="270"/>
                </a:lnTo>
                <a:lnTo>
                  <a:pt x="250" y="274"/>
                </a:lnTo>
                <a:lnTo>
                  <a:pt x="243" y="274"/>
                </a:lnTo>
                <a:lnTo>
                  <a:pt x="236" y="278"/>
                </a:lnTo>
                <a:lnTo>
                  <a:pt x="228" y="280"/>
                </a:lnTo>
                <a:lnTo>
                  <a:pt x="221" y="282"/>
                </a:lnTo>
                <a:lnTo>
                  <a:pt x="212" y="284"/>
                </a:lnTo>
                <a:lnTo>
                  <a:pt x="198" y="284"/>
                </a:lnTo>
                <a:lnTo>
                  <a:pt x="192" y="287"/>
                </a:lnTo>
                <a:lnTo>
                  <a:pt x="160" y="287"/>
                </a:lnTo>
                <a:lnTo>
                  <a:pt x="150" y="284"/>
                </a:lnTo>
                <a:lnTo>
                  <a:pt x="136" y="284"/>
                </a:lnTo>
                <a:lnTo>
                  <a:pt x="129" y="282"/>
                </a:lnTo>
                <a:lnTo>
                  <a:pt x="122" y="280"/>
                </a:lnTo>
                <a:lnTo>
                  <a:pt x="115" y="278"/>
                </a:lnTo>
                <a:lnTo>
                  <a:pt x="108" y="274"/>
                </a:lnTo>
                <a:lnTo>
                  <a:pt x="100" y="274"/>
                </a:lnTo>
                <a:lnTo>
                  <a:pt x="95" y="270"/>
                </a:lnTo>
                <a:lnTo>
                  <a:pt x="88" y="267"/>
                </a:lnTo>
                <a:lnTo>
                  <a:pt x="81" y="263"/>
                </a:lnTo>
                <a:lnTo>
                  <a:pt x="74" y="262"/>
                </a:lnTo>
                <a:lnTo>
                  <a:pt x="70" y="255"/>
                </a:lnTo>
                <a:lnTo>
                  <a:pt x="63" y="253"/>
                </a:lnTo>
                <a:lnTo>
                  <a:pt x="57" y="248"/>
                </a:lnTo>
                <a:lnTo>
                  <a:pt x="52" y="244"/>
                </a:lnTo>
                <a:lnTo>
                  <a:pt x="45" y="241"/>
                </a:lnTo>
                <a:lnTo>
                  <a:pt x="42" y="235"/>
                </a:lnTo>
                <a:lnTo>
                  <a:pt x="35" y="231"/>
                </a:lnTo>
                <a:lnTo>
                  <a:pt x="32" y="226"/>
                </a:lnTo>
                <a:lnTo>
                  <a:pt x="28" y="219"/>
                </a:lnTo>
                <a:lnTo>
                  <a:pt x="24" y="215"/>
                </a:lnTo>
                <a:lnTo>
                  <a:pt x="18" y="210"/>
                </a:lnTo>
                <a:lnTo>
                  <a:pt x="16" y="202"/>
                </a:lnTo>
                <a:lnTo>
                  <a:pt x="14" y="197"/>
                </a:lnTo>
                <a:lnTo>
                  <a:pt x="9" y="192"/>
                </a:lnTo>
                <a:lnTo>
                  <a:pt x="7" y="185"/>
                </a:lnTo>
                <a:lnTo>
                  <a:pt x="7" y="180"/>
                </a:lnTo>
                <a:lnTo>
                  <a:pt x="5" y="172"/>
                </a:lnTo>
                <a:lnTo>
                  <a:pt x="3" y="167"/>
                </a:lnTo>
                <a:lnTo>
                  <a:pt x="3" y="163"/>
                </a:lnTo>
                <a:lnTo>
                  <a:pt x="0" y="155"/>
                </a:lnTo>
                <a:lnTo>
                  <a:pt x="0" y="130"/>
                </a:lnTo>
                <a:lnTo>
                  <a:pt x="3" y="123"/>
                </a:lnTo>
                <a:lnTo>
                  <a:pt x="3" y="118"/>
                </a:lnTo>
                <a:lnTo>
                  <a:pt x="5" y="113"/>
                </a:lnTo>
                <a:lnTo>
                  <a:pt x="7" y="105"/>
                </a:lnTo>
                <a:lnTo>
                  <a:pt x="7" y="101"/>
                </a:lnTo>
                <a:lnTo>
                  <a:pt x="9" y="93"/>
                </a:lnTo>
                <a:lnTo>
                  <a:pt x="14" y="89"/>
                </a:lnTo>
                <a:lnTo>
                  <a:pt x="16" y="83"/>
                </a:lnTo>
                <a:lnTo>
                  <a:pt x="18" y="76"/>
                </a:lnTo>
                <a:lnTo>
                  <a:pt x="24" y="72"/>
                </a:lnTo>
                <a:lnTo>
                  <a:pt x="28" y="66"/>
                </a:lnTo>
                <a:lnTo>
                  <a:pt x="32" y="61"/>
                </a:lnTo>
                <a:lnTo>
                  <a:pt x="35" y="55"/>
                </a:lnTo>
                <a:lnTo>
                  <a:pt x="42" y="51"/>
                </a:lnTo>
                <a:lnTo>
                  <a:pt x="45" y="46"/>
                </a:lnTo>
                <a:lnTo>
                  <a:pt x="52" y="41"/>
                </a:lnTo>
                <a:lnTo>
                  <a:pt x="57" y="37"/>
                </a:lnTo>
                <a:lnTo>
                  <a:pt x="63" y="32"/>
                </a:lnTo>
                <a:lnTo>
                  <a:pt x="70" y="30"/>
                </a:lnTo>
                <a:lnTo>
                  <a:pt x="74" y="25"/>
                </a:lnTo>
                <a:lnTo>
                  <a:pt x="81" y="22"/>
                </a:lnTo>
                <a:lnTo>
                  <a:pt x="88" y="18"/>
                </a:lnTo>
                <a:lnTo>
                  <a:pt x="95" y="15"/>
                </a:lnTo>
                <a:lnTo>
                  <a:pt x="100" y="11"/>
                </a:lnTo>
                <a:lnTo>
                  <a:pt x="108" y="11"/>
                </a:lnTo>
                <a:lnTo>
                  <a:pt x="115" y="7"/>
                </a:lnTo>
                <a:lnTo>
                  <a:pt x="122" y="5"/>
                </a:lnTo>
                <a:lnTo>
                  <a:pt x="129" y="4"/>
                </a:lnTo>
                <a:lnTo>
                  <a:pt x="136" y="1"/>
                </a:lnTo>
                <a:lnTo>
                  <a:pt x="150" y="1"/>
                </a:lnTo>
                <a:lnTo>
                  <a:pt x="160" y="0"/>
                </a:lnTo>
                <a:lnTo>
                  <a:pt x="17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4" name="Freeform 112">
            <a:extLst>
              <a:ext uri="{FF2B5EF4-FFF2-40B4-BE49-F238E27FC236}">
                <a16:creationId xmlns:a16="http://schemas.microsoft.com/office/drawing/2014/main" id="{64416AC5-D735-4C46-AE40-753F6BA9112E}"/>
              </a:ext>
            </a:extLst>
          </p:cNvPr>
          <p:cNvSpPr>
            <a:spLocks/>
          </p:cNvSpPr>
          <p:nvPr/>
        </p:nvSpPr>
        <p:spPr bwMode="auto">
          <a:xfrm>
            <a:off x="7833847" y="3281457"/>
            <a:ext cx="242887" cy="227012"/>
          </a:xfrm>
          <a:custGeom>
            <a:avLst/>
            <a:gdLst>
              <a:gd name="T0" fmla="*/ 239712 w 306"/>
              <a:gd name="T1" fmla="*/ 193791 h 287"/>
              <a:gd name="T2" fmla="*/ 230981 w 306"/>
              <a:gd name="T3" fmla="*/ 200119 h 287"/>
              <a:gd name="T4" fmla="*/ 221456 w 306"/>
              <a:gd name="T5" fmla="*/ 207237 h 287"/>
              <a:gd name="T6" fmla="*/ 210343 w 306"/>
              <a:gd name="T7" fmla="*/ 211192 h 287"/>
              <a:gd name="T8" fmla="*/ 199231 w 306"/>
              <a:gd name="T9" fmla="*/ 218311 h 287"/>
              <a:gd name="T10" fmla="*/ 188118 w 306"/>
              <a:gd name="T11" fmla="*/ 219893 h 287"/>
              <a:gd name="T12" fmla="*/ 177006 w 306"/>
              <a:gd name="T13" fmla="*/ 223057 h 287"/>
              <a:gd name="T14" fmla="*/ 159543 w 306"/>
              <a:gd name="T15" fmla="*/ 224639 h 287"/>
              <a:gd name="T16" fmla="*/ 127000 w 306"/>
              <a:gd name="T17" fmla="*/ 227012 h 287"/>
              <a:gd name="T18" fmla="*/ 110331 w 306"/>
              <a:gd name="T19" fmla="*/ 224639 h 287"/>
              <a:gd name="T20" fmla="*/ 96837 w 306"/>
              <a:gd name="T21" fmla="*/ 222266 h 287"/>
              <a:gd name="T22" fmla="*/ 85725 w 306"/>
              <a:gd name="T23" fmla="*/ 218311 h 287"/>
              <a:gd name="T24" fmla="*/ 75406 w 306"/>
              <a:gd name="T25" fmla="*/ 214356 h 287"/>
              <a:gd name="T26" fmla="*/ 65881 w 306"/>
              <a:gd name="T27" fmla="*/ 208819 h 287"/>
              <a:gd name="T28" fmla="*/ 55562 w 306"/>
              <a:gd name="T29" fmla="*/ 202492 h 287"/>
              <a:gd name="T30" fmla="*/ 45244 w 306"/>
              <a:gd name="T31" fmla="*/ 196164 h 287"/>
              <a:gd name="T32" fmla="*/ 36512 w 306"/>
              <a:gd name="T33" fmla="*/ 190627 h 287"/>
              <a:gd name="T34" fmla="*/ 25400 w 306"/>
              <a:gd name="T35" fmla="*/ 178762 h 287"/>
              <a:gd name="T36" fmla="*/ 19050 w 306"/>
              <a:gd name="T37" fmla="*/ 168479 h 287"/>
              <a:gd name="T38" fmla="*/ 12700 w 306"/>
              <a:gd name="T39" fmla="*/ 159778 h 287"/>
              <a:gd name="T40" fmla="*/ 7144 w 306"/>
              <a:gd name="T41" fmla="*/ 153451 h 287"/>
              <a:gd name="T42" fmla="*/ 5556 w 306"/>
              <a:gd name="T43" fmla="*/ 142377 h 287"/>
              <a:gd name="T44" fmla="*/ 2381 w 306"/>
              <a:gd name="T45" fmla="*/ 133676 h 287"/>
              <a:gd name="T46" fmla="*/ 0 w 306"/>
              <a:gd name="T47" fmla="*/ 122602 h 287"/>
              <a:gd name="T48" fmla="*/ 2381 w 306"/>
              <a:gd name="T49" fmla="*/ 97291 h 287"/>
              <a:gd name="T50" fmla="*/ 3969 w 306"/>
              <a:gd name="T51" fmla="*/ 90172 h 287"/>
              <a:gd name="T52" fmla="*/ 5556 w 306"/>
              <a:gd name="T53" fmla="*/ 79889 h 287"/>
              <a:gd name="T54" fmla="*/ 11112 w 306"/>
              <a:gd name="T55" fmla="*/ 70397 h 287"/>
              <a:gd name="T56" fmla="*/ 14287 w 306"/>
              <a:gd name="T57" fmla="*/ 60115 h 287"/>
              <a:gd name="T58" fmla="*/ 22225 w 306"/>
              <a:gd name="T59" fmla="*/ 52205 h 287"/>
              <a:gd name="T60" fmla="*/ 33337 w 306"/>
              <a:gd name="T61" fmla="*/ 40340 h 287"/>
              <a:gd name="T62" fmla="*/ 41275 w 306"/>
              <a:gd name="T63" fmla="*/ 33221 h 287"/>
              <a:gd name="T64" fmla="*/ 50006 w 306"/>
              <a:gd name="T65" fmla="*/ 25311 h 287"/>
              <a:gd name="T66" fmla="*/ 58737 w 306"/>
              <a:gd name="T67" fmla="*/ 19775 h 287"/>
              <a:gd name="T68" fmla="*/ 69850 w 306"/>
              <a:gd name="T69" fmla="*/ 15029 h 287"/>
              <a:gd name="T70" fmla="*/ 80962 w 306"/>
              <a:gd name="T71" fmla="*/ 8701 h 287"/>
              <a:gd name="T72" fmla="*/ 91281 w 306"/>
              <a:gd name="T73" fmla="*/ 6328 h 287"/>
              <a:gd name="T74" fmla="*/ 104775 w 306"/>
              <a:gd name="T75" fmla="*/ 3164 h 287"/>
              <a:gd name="T76" fmla="*/ 121444 w 306"/>
              <a:gd name="T77" fmla="*/ 791 h 287"/>
              <a:gd name="T78" fmla="*/ 153987 w 306"/>
              <a:gd name="T79" fmla="*/ 0 h 287"/>
              <a:gd name="T80" fmla="*/ 169862 w 306"/>
              <a:gd name="T81" fmla="*/ 791 h 287"/>
              <a:gd name="T82" fmla="*/ 182562 w 306"/>
              <a:gd name="T83" fmla="*/ 4746 h 287"/>
              <a:gd name="T84" fmla="*/ 193675 w 306"/>
              <a:gd name="T85" fmla="*/ 8701 h 287"/>
              <a:gd name="T86" fmla="*/ 207168 w 306"/>
              <a:gd name="T87" fmla="*/ 11865 h 287"/>
              <a:gd name="T88" fmla="*/ 215900 w 306"/>
              <a:gd name="T89" fmla="*/ 18984 h 287"/>
              <a:gd name="T90" fmla="*/ 227012 w 306"/>
              <a:gd name="T91" fmla="*/ 23729 h 287"/>
              <a:gd name="T92" fmla="*/ 236537 w 306"/>
              <a:gd name="T93" fmla="*/ 30848 h 287"/>
              <a:gd name="T94" fmla="*/ 242887 w 306"/>
              <a:gd name="T95" fmla="*/ 36385 h 2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6"/>
              <a:gd name="T145" fmla="*/ 0 h 287"/>
              <a:gd name="T146" fmla="*/ 306 w 306"/>
              <a:gd name="T147" fmla="*/ 287 h 2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6" h="287">
                <a:moveTo>
                  <a:pt x="306" y="241"/>
                </a:moveTo>
                <a:lnTo>
                  <a:pt x="302" y="245"/>
                </a:lnTo>
                <a:lnTo>
                  <a:pt x="298" y="248"/>
                </a:lnTo>
                <a:lnTo>
                  <a:pt x="291" y="253"/>
                </a:lnTo>
                <a:lnTo>
                  <a:pt x="286" y="256"/>
                </a:lnTo>
                <a:lnTo>
                  <a:pt x="279" y="262"/>
                </a:lnTo>
                <a:lnTo>
                  <a:pt x="272" y="264"/>
                </a:lnTo>
                <a:lnTo>
                  <a:pt x="265" y="267"/>
                </a:lnTo>
                <a:lnTo>
                  <a:pt x="261" y="271"/>
                </a:lnTo>
                <a:lnTo>
                  <a:pt x="251" y="276"/>
                </a:lnTo>
                <a:lnTo>
                  <a:pt x="244" y="276"/>
                </a:lnTo>
                <a:lnTo>
                  <a:pt x="237" y="278"/>
                </a:lnTo>
                <a:lnTo>
                  <a:pt x="230" y="281"/>
                </a:lnTo>
                <a:lnTo>
                  <a:pt x="223" y="282"/>
                </a:lnTo>
                <a:lnTo>
                  <a:pt x="214" y="284"/>
                </a:lnTo>
                <a:lnTo>
                  <a:pt x="201" y="284"/>
                </a:lnTo>
                <a:lnTo>
                  <a:pt x="194" y="287"/>
                </a:lnTo>
                <a:lnTo>
                  <a:pt x="160" y="287"/>
                </a:lnTo>
                <a:lnTo>
                  <a:pt x="153" y="284"/>
                </a:lnTo>
                <a:lnTo>
                  <a:pt x="139" y="284"/>
                </a:lnTo>
                <a:lnTo>
                  <a:pt x="132" y="282"/>
                </a:lnTo>
                <a:lnTo>
                  <a:pt x="122" y="281"/>
                </a:lnTo>
                <a:lnTo>
                  <a:pt x="115" y="278"/>
                </a:lnTo>
                <a:lnTo>
                  <a:pt x="108" y="276"/>
                </a:lnTo>
                <a:lnTo>
                  <a:pt x="102" y="276"/>
                </a:lnTo>
                <a:lnTo>
                  <a:pt x="95" y="271"/>
                </a:lnTo>
                <a:lnTo>
                  <a:pt x="88" y="267"/>
                </a:lnTo>
                <a:lnTo>
                  <a:pt x="83" y="264"/>
                </a:lnTo>
                <a:lnTo>
                  <a:pt x="74" y="262"/>
                </a:lnTo>
                <a:lnTo>
                  <a:pt x="70" y="256"/>
                </a:lnTo>
                <a:lnTo>
                  <a:pt x="63" y="253"/>
                </a:lnTo>
                <a:lnTo>
                  <a:pt x="57" y="248"/>
                </a:lnTo>
                <a:lnTo>
                  <a:pt x="52" y="245"/>
                </a:lnTo>
                <a:lnTo>
                  <a:pt x="46" y="241"/>
                </a:lnTo>
                <a:lnTo>
                  <a:pt x="42" y="235"/>
                </a:lnTo>
                <a:lnTo>
                  <a:pt x="32" y="226"/>
                </a:lnTo>
                <a:lnTo>
                  <a:pt x="28" y="220"/>
                </a:lnTo>
                <a:lnTo>
                  <a:pt x="24" y="213"/>
                </a:lnTo>
                <a:lnTo>
                  <a:pt x="18" y="210"/>
                </a:lnTo>
                <a:lnTo>
                  <a:pt x="16" y="202"/>
                </a:lnTo>
                <a:lnTo>
                  <a:pt x="14" y="197"/>
                </a:lnTo>
                <a:lnTo>
                  <a:pt x="9" y="194"/>
                </a:lnTo>
                <a:lnTo>
                  <a:pt x="7" y="186"/>
                </a:lnTo>
                <a:lnTo>
                  <a:pt x="7" y="180"/>
                </a:lnTo>
                <a:lnTo>
                  <a:pt x="5" y="173"/>
                </a:lnTo>
                <a:lnTo>
                  <a:pt x="3" y="169"/>
                </a:lnTo>
                <a:lnTo>
                  <a:pt x="3" y="163"/>
                </a:lnTo>
                <a:lnTo>
                  <a:pt x="0" y="155"/>
                </a:lnTo>
                <a:lnTo>
                  <a:pt x="0" y="130"/>
                </a:lnTo>
                <a:lnTo>
                  <a:pt x="3" y="123"/>
                </a:lnTo>
                <a:lnTo>
                  <a:pt x="3" y="118"/>
                </a:lnTo>
                <a:lnTo>
                  <a:pt x="5" y="114"/>
                </a:lnTo>
                <a:lnTo>
                  <a:pt x="7" y="107"/>
                </a:lnTo>
                <a:lnTo>
                  <a:pt x="7" y="101"/>
                </a:lnTo>
                <a:lnTo>
                  <a:pt x="9" y="93"/>
                </a:lnTo>
                <a:lnTo>
                  <a:pt x="14" y="89"/>
                </a:lnTo>
                <a:lnTo>
                  <a:pt x="16" y="83"/>
                </a:lnTo>
                <a:lnTo>
                  <a:pt x="18" y="76"/>
                </a:lnTo>
                <a:lnTo>
                  <a:pt x="24" y="72"/>
                </a:lnTo>
                <a:lnTo>
                  <a:pt x="28" y="66"/>
                </a:lnTo>
                <a:lnTo>
                  <a:pt x="32" y="61"/>
                </a:lnTo>
                <a:lnTo>
                  <a:pt x="42" y="51"/>
                </a:lnTo>
                <a:lnTo>
                  <a:pt x="46" y="46"/>
                </a:lnTo>
                <a:lnTo>
                  <a:pt x="52" y="42"/>
                </a:lnTo>
                <a:lnTo>
                  <a:pt x="57" y="39"/>
                </a:lnTo>
                <a:lnTo>
                  <a:pt x="63" y="32"/>
                </a:lnTo>
                <a:lnTo>
                  <a:pt x="70" y="30"/>
                </a:lnTo>
                <a:lnTo>
                  <a:pt x="74" y="25"/>
                </a:lnTo>
                <a:lnTo>
                  <a:pt x="83" y="24"/>
                </a:lnTo>
                <a:lnTo>
                  <a:pt x="88" y="19"/>
                </a:lnTo>
                <a:lnTo>
                  <a:pt x="95" y="15"/>
                </a:lnTo>
                <a:lnTo>
                  <a:pt x="102" y="11"/>
                </a:lnTo>
                <a:lnTo>
                  <a:pt x="108" y="11"/>
                </a:lnTo>
                <a:lnTo>
                  <a:pt x="115" y="8"/>
                </a:lnTo>
                <a:lnTo>
                  <a:pt x="122" y="6"/>
                </a:lnTo>
                <a:lnTo>
                  <a:pt x="132" y="4"/>
                </a:lnTo>
                <a:lnTo>
                  <a:pt x="139" y="1"/>
                </a:lnTo>
                <a:lnTo>
                  <a:pt x="153" y="1"/>
                </a:lnTo>
                <a:lnTo>
                  <a:pt x="160" y="0"/>
                </a:lnTo>
                <a:lnTo>
                  <a:pt x="194" y="0"/>
                </a:lnTo>
                <a:lnTo>
                  <a:pt x="201" y="1"/>
                </a:lnTo>
                <a:lnTo>
                  <a:pt x="214" y="1"/>
                </a:lnTo>
                <a:lnTo>
                  <a:pt x="223" y="4"/>
                </a:lnTo>
                <a:lnTo>
                  <a:pt x="230" y="6"/>
                </a:lnTo>
                <a:lnTo>
                  <a:pt x="237" y="8"/>
                </a:lnTo>
                <a:lnTo>
                  <a:pt x="244" y="11"/>
                </a:lnTo>
                <a:lnTo>
                  <a:pt x="251" y="11"/>
                </a:lnTo>
                <a:lnTo>
                  <a:pt x="261" y="15"/>
                </a:lnTo>
                <a:lnTo>
                  <a:pt x="265" y="19"/>
                </a:lnTo>
                <a:lnTo>
                  <a:pt x="272" y="24"/>
                </a:lnTo>
                <a:lnTo>
                  <a:pt x="279" y="25"/>
                </a:lnTo>
                <a:lnTo>
                  <a:pt x="286" y="30"/>
                </a:lnTo>
                <a:lnTo>
                  <a:pt x="291" y="32"/>
                </a:lnTo>
                <a:lnTo>
                  <a:pt x="298" y="39"/>
                </a:lnTo>
                <a:lnTo>
                  <a:pt x="302" y="42"/>
                </a:lnTo>
                <a:lnTo>
                  <a:pt x="306" y="4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5" name="Line 113">
            <a:extLst>
              <a:ext uri="{FF2B5EF4-FFF2-40B4-BE49-F238E27FC236}">
                <a16:creationId xmlns:a16="http://schemas.microsoft.com/office/drawing/2014/main" id="{E7330D58-86A6-47A5-BC46-560F679E0E22}"/>
              </a:ext>
            </a:extLst>
          </p:cNvPr>
          <p:cNvSpPr>
            <a:spLocks noChangeShapeType="1"/>
          </p:cNvSpPr>
          <p:nvPr/>
        </p:nvSpPr>
        <p:spPr bwMode="auto">
          <a:xfrm>
            <a:off x="5630397" y="4167282"/>
            <a:ext cx="379412" cy="47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6" name="Line 114">
            <a:extLst>
              <a:ext uri="{FF2B5EF4-FFF2-40B4-BE49-F238E27FC236}">
                <a16:creationId xmlns:a16="http://schemas.microsoft.com/office/drawing/2014/main" id="{71781C95-AAE1-439C-8AE4-CA2A904F27CC}"/>
              </a:ext>
            </a:extLst>
          </p:cNvPr>
          <p:cNvSpPr>
            <a:spLocks noChangeShapeType="1"/>
          </p:cNvSpPr>
          <p:nvPr/>
        </p:nvSpPr>
        <p:spPr bwMode="auto">
          <a:xfrm flipV="1">
            <a:off x="6338422" y="4010119"/>
            <a:ext cx="4651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97" name="Group 115">
            <a:extLst>
              <a:ext uri="{FF2B5EF4-FFF2-40B4-BE49-F238E27FC236}">
                <a16:creationId xmlns:a16="http://schemas.microsoft.com/office/drawing/2014/main" id="{9348AA57-5539-4F23-A507-6B4CBCE4B1E7}"/>
              </a:ext>
            </a:extLst>
          </p:cNvPr>
          <p:cNvGrpSpPr>
            <a:grpSpLocks/>
          </p:cNvGrpSpPr>
          <p:nvPr/>
        </p:nvGrpSpPr>
        <p:grpSpPr bwMode="auto">
          <a:xfrm rot="5305018">
            <a:off x="6016159" y="4292695"/>
            <a:ext cx="122237" cy="315912"/>
            <a:chOff x="3986" y="2938"/>
            <a:chExt cx="158" cy="502"/>
          </a:xfrm>
        </p:grpSpPr>
        <p:sp>
          <p:nvSpPr>
            <p:cNvPr id="398" name="Line 116">
              <a:extLst>
                <a:ext uri="{FF2B5EF4-FFF2-40B4-BE49-F238E27FC236}">
                  <a16:creationId xmlns:a16="http://schemas.microsoft.com/office/drawing/2014/main" id="{F389BE7B-0C03-4C15-9BE9-D8534D272693}"/>
                </a:ext>
              </a:extLst>
            </p:cNvPr>
            <p:cNvSpPr>
              <a:spLocks noChangeShapeType="1"/>
            </p:cNvSpPr>
            <p:nvPr/>
          </p:nvSpPr>
          <p:spPr bwMode="auto">
            <a:xfrm flipV="1">
              <a:off x="4075" y="2938"/>
              <a:ext cx="1" cy="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 name="Freeform 117">
              <a:extLst>
                <a:ext uri="{FF2B5EF4-FFF2-40B4-BE49-F238E27FC236}">
                  <a16:creationId xmlns:a16="http://schemas.microsoft.com/office/drawing/2014/main" id="{B7A44E94-E7DC-498D-97E0-A0B79400B04F}"/>
                </a:ext>
              </a:extLst>
            </p:cNvPr>
            <p:cNvSpPr>
              <a:spLocks/>
            </p:cNvSpPr>
            <p:nvPr/>
          </p:nvSpPr>
          <p:spPr bwMode="auto">
            <a:xfrm>
              <a:off x="3986" y="3297"/>
              <a:ext cx="157" cy="143"/>
            </a:xfrm>
            <a:custGeom>
              <a:avLst/>
              <a:gdLst>
                <a:gd name="T0" fmla="*/ 154 w 312"/>
                <a:gd name="T1" fmla="*/ 20 h 286"/>
                <a:gd name="T2" fmla="*/ 149 w 312"/>
                <a:gd name="T3" fmla="*/ 15 h 286"/>
                <a:gd name="T4" fmla="*/ 142 w 312"/>
                <a:gd name="T5" fmla="*/ 12 h 286"/>
                <a:gd name="T6" fmla="*/ 136 w 312"/>
                <a:gd name="T7" fmla="*/ 9 h 286"/>
                <a:gd name="T8" fmla="*/ 129 w 312"/>
                <a:gd name="T9" fmla="*/ 5 h 286"/>
                <a:gd name="T10" fmla="*/ 122 w 312"/>
                <a:gd name="T11" fmla="*/ 3 h 286"/>
                <a:gd name="T12" fmla="*/ 114 w 312"/>
                <a:gd name="T13" fmla="*/ 2 h 286"/>
                <a:gd name="T14" fmla="*/ 102 w 312"/>
                <a:gd name="T15" fmla="*/ 1 h 286"/>
                <a:gd name="T16" fmla="*/ 82 w 312"/>
                <a:gd name="T17" fmla="*/ 0 h 286"/>
                <a:gd name="T18" fmla="*/ 70 w 312"/>
                <a:gd name="T19" fmla="*/ 1 h 286"/>
                <a:gd name="T20" fmla="*/ 63 w 312"/>
                <a:gd name="T21" fmla="*/ 2 h 286"/>
                <a:gd name="T22" fmla="*/ 55 w 312"/>
                <a:gd name="T23" fmla="*/ 5 h 286"/>
                <a:gd name="T24" fmla="*/ 48 w 312"/>
                <a:gd name="T25" fmla="*/ 7 h 286"/>
                <a:gd name="T26" fmla="*/ 42 w 312"/>
                <a:gd name="T27" fmla="*/ 11 h 286"/>
                <a:gd name="T28" fmla="*/ 35 w 312"/>
                <a:gd name="T29" fmla="*/ 15 h 286"/>
                <a:gd name="T30" fmla="*/ 30 w 312"/>
                <a:gd name="T31" fmla="*/ 18 h 286"/>
                <a:gd name="T32" fmla="*/ 23 w 312"/>
                <a:gd name="T33" fmla="*/ 22 h 286"/>
                <a:gd name="T34" fmla="*/ 17 w 312"/>
                <a:gd name="T35" fmla="*/ 27 h 286"/>
                <a:gd name="T36" fmla="*/ 14 w 312"/>
                <a:gd name="T37" fmla="*/ 33 h 286"/>
                <a:gd name="T38" fmla="*/ 10 w 312"/>
                <a:gd name="T39" fmla="*/ 38 h 286"/>
                <a:gd name="T40" fmla="*/ 7 w 312"/>
                <a:gd name="T41" fmla="*/ 44 h 286"/>
                <a:gd name="T42" fmla="*/ 3 w 312"/>
                <a:gd name="T43" fmla="*/ 50 h 286"/>
                <a:gd name="T44" fmla="*/ 2 w 312"/>
                <a:gd name="T45" fmla="*/ 56 h 286"/>
                <a:gd name="T46" fmla="*/ 1 w 312"/>
                <a:gd name="T47" fmla="*/ 61 h 286"/>
                <a:gd name="T48" fmla="*/ 0 w 312"/>
                <a:gd name="T49" fmla="*/ 77 h 286"/>
                <a:gd name="T50" fmla="*/ 1 w 312"/>
                <a:gd name="T51" fmla="*/ 83 h 286"/>
                <a:gd name="T52" fmla="*/ 3 w 312"/>
                <a:gd name="T53" fmla="*/ 90 h 286"/>
                <a:gd name="T54" fmla="*/ 5 w 312"/>
                <a:gd name="T55" fmla="*/ 96 h 286"/>
                <a:gd name="T56" fmla="*/ 8 w 312"/>
                <a:gd name="T57" fmla="*/ 101 h 286"/>
                <a:gd name="T58" fmla="*/ 14 w 312"/>
                <a:gd name="T59" fmla="*/ 109 h 286"/>
                <a:gd name="T60" fmla="*/ 17 w 312"/>
                <a:gd name="T61" fmla="*/ 115 h 286"/>
                <a:gd name="T62" fmla="*/ 23 w 312"/>
                <a:gd name="T63" fmla="*/ 119 h 286"/>
                <a:gd name="T64" fmla="*/ 30 w 312"/>
                <a:gd name="T65" fmla="*/ 123 h 286"/>
                <a:gd name="T66" fmla="*/ 35 w 312"/>
                <a:gd name="T67" fmla="*/ 127 h 286"/>
                <a:gd name="T68" fmla="*/ 42 w 312"/>
                <a:gd name="T69" fmla="*/ 132 h 286"/>
                <a:gd name="T70" fmla="*/ 48 w 312"/>
                <a:gd name="T71" fmla="*/ 135 h 286"/>
                <a:gd name="T72" fmla="*/ 55 w 312"/>
                <a:gd name="T73" fmla="*/ 137 h 286"/>
                <a:gd name="T74" fmla="*/ 63 w 312"/>
                <a:gd name="T75" fmla="*/ 140 h 286"/>
                <a:gd name="T76" fmla="*/ 70 w 312"/>
                <a:gd name="T77" fmla="*/ 142 h 286"/>
                <a:gd name="T78" fmla="*/ 82 w 312"/>
                <a:gd name="T79" fmla="*/ 143 h 28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2"/>
                <a:gd name="T121" fmla="*/ 0 h 286"/>
                <a:gd name="T122" fmla="*/ 312 w 312"/>
                <a:gd name="T123" fmla="*/ 286 h 28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2" h="286">
                  <a:moveTo>
                    <a:pt x="312" y="45"/>
                  </a:moveTo>
                  <a:lnTo>
                    <a:pt x="307" y="41"/>
                  </a:lnTo>
                  <a:lnTo>
                    <a:pt x="300" y="37"/>
                  </a:lnTo>
                  <a:lnTo>
                    <a:pt x="296" y="31"/>
                  </a:lnTo>
                  <a:lnTo>
                    <a:pt x="289" y="30"/>
                  </a:lnTo>
                  <a:lnTo>
                    <a:pt x="282" y="24"/>
                  </a:lnTo>
                  <a:lnTo>
                    <a:pt x="276" y="22"/>
                  </a:lnTo>
                  <a:lnTo>
                    <a:pt x="270" y="18"/>
                  </a:lnTo>
                  <a:lnTo>
                    <a:pt x="263" y="15"/>
                  </a:lnTo>
                  <a:lnTo>
                    <a:pt x="256" y="11"/>
                  </a:lnTo>
                  <a:lnTo>
                    <a:pt x="249" y="11"/>
                  </a:lnTo>
                  <a:lnTo>
                    <a:pt x="242" y="6"/>
                  </a:lnTo>
                  <a:lnTo>
                    <a:pt x="234" y="5"/>
                  </a:lnTo>
                  <a:lnTo>
                    <a:pt x="227" y="4"/>
                  </a:lnTo>
                  <a:lnTo>
                    <a:pt x="218" y="1"/>
                  </a:lnTo>
                  <a:lnTo>
                    <a:pt x="203" y="1"/>
                  </a:lnTo>
                  <a:lnTo>
                    <a:pt x="196" y="0"/>
                  </a:lnTo>
                  <a:lnTo>
                    <a:pt x="163" y="0"/>
                  </a:lnTo>
                  <a:lnTo>
                    <a:pt x="153" y="1"/>
                  </a:lnTo>
                  <a:lnTo>
                    <a:pt x="139" y="1"/>
                  </a:lnTo>
                  <a:lnTo>
                    <a:pt x="132" y="4"/>
                  </a:lnTo>
                  <a:lnTo>
                    <a:pt x="126" y="5"/>
                  </a:lnTo>
                  <a:lnTo>
                    <a:pt x="119" y="6"/>
                  </a:lnTo>
                  <a:lnTo>
                    <a:pt x="110" y="11"/>
                  </a:lnTo>
                  <a:lnTo>
                    <a:pt x="102" y="11"/>
                  </a:lnTo>
                  <a:lnTo>
                    <a:pt x="96" y="15"/>
                  </a:lnTo>
                  <a:lnTo>
                    <a:pt x="90" y="18"/>
                  </a:lnTo>
                  <a:lnTo>
                    <a:pt x="83" y="22"/>
                  </a:lnTo>
                  <a:lnTo>
                    <a:pt x="76" y="24"/>
                  </a:lnTo>
                  <a:lnTo>
                    <a:pt x="70" y="30"/>
                  </a:lnTo>
                  <a:lnTo>
                    <a:pt x="63" y="31"/>
                  </a:lnTo>
                  <a:lnTo>
                    <a:pt x="59" y="37"/>
                  </a:lnTo>
                  <a:lnTo>
                    <a:pt x="52" y="41"/>
                  </a:lnTo>
                  <a:lnTo>
                    <a:pt x="45" y="45"/>
                  </a:lnTo>
                  <a:lnTo>
                    <a:pt x="42" y="51"/>
                  </a:lnTo>
                  <a:lnTo>
                    <a:pt x="34" y="54"/>
                  </a:lnTo>
                  <a:lnTo>
                    <a:pt x="33" y="60"/>
                  </a:lnTo>
                  <a:lnTo>
                    <a:pt x="27" y="66"/>
                  </a:lnTo>
                  <a:lnTo>
                    <a:pt x="23" y="72"/>
                  </a:lnTo>
                  <a:lnTo>
                    <a:pt x="19" y="76"/>
                  </a:lnTo>
                  <a:lnTo>
                    <a:pt x="16" y="83"/>
                  </a:lnTo>
                  <a:lnTo>
                    <a:pt x="13" y="88"/>
                  </a:lnTo>
                  <a:lnTo>
                    <a:pt x="9" y="92"/>
                  </a:lnTo>
                  <a:lnTo>
                    <a:pt x="6" y="101"/>
                  </a:lnTo>
                  <a:lnTo>
                    <a:pt x="6" y="105"/>
                  </a:lnTo>
                  <a:lnTo>
                    <a:pt x="4" y="113"/>
                  </a:lnTo>
                  <a:lnTo>
                    <a:pt x="2" y="117"/>
                  </a:lnTo>
                  <a:lnTo>
                    <a:pt x="2" y="123"/>
                  </a:lnTo>
                  <a:lnTo>
                    <a:pt x="0" y="130"/>
                  </a:lnTo>
                  <a:lnTo>
                    <a:pt x="0" y="155"/>
                  </a:lnTo>
                  <a:lnTo>
                    <a:pt x="2" y="163"/>
                  </a:lnTo>
                  <a:lnTo>
                    <a:pt x="2" y="167"/>
                  </a:lnTo>
                  <a:lnTo>
                    <a:pt x="4" y="171"/>
                  </a:lnTo>
                  <a:lnTo>
                    <a:pt x="6" y="180"/>
                  </a:lnTo>
                  <a:lnTo>
                    <a:pt x="6" y="185"/>
                  </a:lnTo>
                  <a:lnTo>
                    <a:pt x="9" y="192"/>
                  </a:lnTo>
                  <a:lnTo>
                    <a:pt x="13" y="196"/>
                  </a:lnTo>
                  <a:lnTo>
                    <a:pt x="16" y="202"/>
                  </a:lnTo>
                  <a:lnTo>
                    <a:pt x="19" y="210"/>
                  </a:lnTo>
                  <a:lnTo>
                    <a:pt x="27" y="218"/>
                  </a:lnTo>
                  <a:lnTo>
                    <a:pt x="33" y="225"/>
                  </a:lnTo>
                  <a:lnTo>
                    <a:pt x="34" y="231"/>
                  </a:lnTo>
                  <a:lnTo>
                    <a:pt x="42" y="235"/>
                  </a:lnTo>
                  <a:lnTo>
                    <a:pt x="45" y="239"/>
                  </a:lnTo>
                  <a:lnTo>
                    <a:pt x="52" y="243"/>
                  </a:lnTo>
                  <a:lnTo>
                    <a:pt x="59" y="247"/>
                  </a:lnTo>
                  <a:lnTo>
                    <a:pt x="63" y="253"/>
                  </a:lnTo>
                  <a:lnTo>
                    <a:pt x="70" y="254"/>
                  </a:lnTo>
                  <a:lnTo>
                    <a:pt x="76" y="261"/>
                  </a:lnTo>
                  <a:lnTo>
                    <a:pt x="83" y="263"/>
                  </a:lnTo>
                  <a:lnTo>
                    <a:pt x="90" y="267"/>
                  </a:lnTo>
                  <a:lnTo>
                    <a:pt x="96" y="270"/>
                  </a:lnTo>
                  <a:lnTo>
                    <a:pt x="102" y="274"/>
                  </a:lnTo>
                  <a:lnTo>
                    <a:pt x="110" y="274"/>
                  </a:lnTo>
                  <a:lnTo>
                    <a:pt x="119" y="278"/>
                  </a:lnTo>
                  <a:lnTo>
                    <a:pt x="126" y="279"/>
                  </a:lnTo>
                  <a:lnTo>
                    <a:pt x="132" y="282"/>
                  </a:lnTo>
                  <a:lnTo>
                    <a:pt x="139" y="283"/>
                  </a:lnTo>
                  <a:lnTo>
                    <a:pt x="153" y="283"/>
                  </a:lnTo>
                  <a:lnTo>
                    <a:pt x="163" y="286"/>
                  </a:lnTo>
                  <a:lnTo>
                    <a:pt x="177" y="2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 name="Freeform 118">
              <a:extLst>
                <a:ext uri="{FF2B5EF4-FFF2-40B4-BE49-F238E27FC236}">
                  <a16:creationId xmlns:a16="http://schemas.microsoft.com/office/drawing/2014/main" id="{97A39D0C-CAFE-441E-B361-2DB50C6B308C}"/>
                </a:ext>
              </a:extLst>
            </p:cNvPr>
            <p:cNvSpPr>
              <a:spLocks/>
            </p:cNvSpPr>
            <p:nvPr/>
          </p:nvSpPr>
          <p:spPr bwMode="auto">
            <a:xfrm>
              <a:off x="3986" y="3201"/>
              <a:ext cx="158" cy="143"/>
            </a:xfrm>
            <a:custGeom>
              <a:avLst/>
              <a:gdLst>
                <a:gd name="T0" fmla="*/ 155 w 315"/>
                <a:gd name="T1" fmla="*/ 21 h 286"/>
                <a:gd name="T2" fmla="*/ 150 w 315"/>
                <a:gd name="T3" fmla="*/ 16 h 286"/>
                <a:gd name="T4" fmla="*/ 143 w 315"/>
                <a:gd name="T5" fmla="*/ 12 h 286"/>
                <a:gd name="T6" fmla="*/ 136 w 315"/>
                <a:gd name="T7" fmla="*/ 10 h 286"/>
                <a:gd name="T8" fmla="*/ 129 w 315"/>
                <a:gd name="T9" fmla="*/ 6 h 286"/>
                <a:gd name="T10" fmla="*/ 123 w 315"/>
                <a:gd name="T11" fmla="*/ 3 h 286"/>
                <a:gd name="T12" fmla="*/ 115 w 315"/>
                <a:gd name="T13" fmla="*/ 2 h 286"/>
                <a:gd name="T14" fmla="*/ 103 w 315"/>
                <a:gd name="T15" fmla="*/ 1 h 286"/>
                <a:gd name="T16" fmla="*/ 82 w 315"/>
                <a:gd name="T17" fmla="*/ 0 h 286"/>
                <a:gd name="T18" fmla="*/ 71 w 315"/>
                <a:gd name="T19" fmla="*/ 1 h 286"/>
                <a:gd name="T20" fmla="*/ 63 w 315"/>
                <a:gd name="T21" fmla="*/ 3 h 286"/>
                <a:gd name="T22" fmla="*/ 55 w 315"/>
                <a:gd name="T23" fmla="*/ 6 h 286"/>
                <a:gd name="T24" fmla="*/ 48 w 315"/>
                <a:gd name="T25" fmla="*/ 8 h 286"/>
                <a:gd name="T26" fmla="*/ 42 w 315"/>
                <a:gd name="T27" fmla="*/ 11 h 286"/>
                <a:gd name="T28" fmla="*/ 35 w 315"/>
                <a:gd name="T29" fmla="*/ 15 h 286"/>
                <a:gd name="T30" fmla="*/ 30 w 315"/>
                <a:gd name="T31" fmla="*/ 19 h 286"/>
                <a:gd name="T32" fmla="*/ 24 w 315"/>
                <a:gd name="T33" fmla="*/ 23 h 286"/>
                <a:gd name="T34" fmla="*/ 19 w 315"/>
                <a:gd name="T35" fmla="*/ 28 h 286"/>
                <a:gd name="T36" fmla="*/ 14 w 315"/>
                <a:gd name="T37" fmla="*/ 34 h 286"/>
                <a:gd name="T38" fmla="*/ 10 w 315"/>
                <a:gd name="T39" fmla="*/ 37 h 286"/>
                <a:gd name="T40" fmla="*/ 7 w 315"/>
                <a:gd name="T41" fmla="*/ 44 h 286"/>
                <a:gd name="T42" fmla="*/ 3 w 315"/>
                <a:gd name="T43" fmla="*/ 50 h 286"/>
                <a:gd name="T44" fmla="*/ 2 w 315"/>
                <a:gd name="T45" fmla="*/ 57 h 286"/>
                <a:gd name="T46" fmla="*/ 1 w 315"/>
                <a:gd name="T47" fmla="*/ 62 h 286"/>
                <a:gd name="T48" fmla="*/ 0 w 315"/>
                <a:gd name="T49" fmla="*/ 78 h 286"/>
                <a:gd name="T50" fmla="*/ 1 w 315"/>
                <a:gd name="T51" fmla="*/ 84 h 286"/>
                <a:gd name="T52" fmla="*/ 3 w 315"/>
                <a:gd name="T53" fmla="*/ 90 h 286"/>
                <a:gd name="T54" fmla="*/ 5 w 315"/>
                <a:gd name="T55" fmla="*/ 96 h 286"/>
                <a:gd name="T56" fmla="*/ 8 w 315"/>
                <a:gd name="T57" fmla="*/ 101 h 286"/>
                <a:gd name="T58" fmla="*/ 12 w 315"/>
                <a:gd name="T59" fmla="*/ 107 h 286"/>
                <a:gd name="T60" fmla="*/ 17 w 315"/>
                <a:gd name="T61" fmla="*/ 112 h 286"/>
                <a:gd name="T62" fmla="*/ 21 w 315"/>
                <a:gd name="T63" fmla="*/ 117 h 286"/>
                <a:gd name="T64" fmla="*/ 26 w 315"/>
                <a:gd name="T65" fmla="*/ 122 h 286"/>
                <a:gd name="T66" fmla="*/ 32 w 315"/>
                <a:gd name="T67" fmla="*/ 127 h 286"/>
                <a:gd name="T68" fmla="*/ 38 w 315"/>
                <a:gd name="T69" fmla="*/ 131 h 286"/>
                <a:gd name="T70" fmla="*/ 45 w 315"/>
                <a:gd name="T71" fmla="*/ 134 h 286"/>
                <a:gd name="T72" fmla="*/ 52 w 315"/>
                <a:gd name="T73" fmla="*/ 138 h 286"/>
                <a:gd name="T74" fmla="*/ 60 w 315"/>
                <a:gd name="T75" fmla="*/ 140 h 286"/>
                <a:gd name="T76" fmla="*/ 67 w 315"/>
                <a:gd name="T77" fmla="*/ 142 h 286"/>
                <a:gd name="T78" fmla="*/ 78 w 315"/>
                <a:gd name="T79" fmla="*/ 142 h 286"/>
                <a:gd name="T80" fmla="*/ 100 w 315"/>
                <a:gd name="T81" fmla="*/ 143 h 286"/>
                <a:gd name="T82" fmla="*/ 110 w 315"/>
                <a:gd name="T83" fmla="*/ 142 h 286"/>
                <a:gd name="T84" fmla="*/ 118 w 315"/>
                <a:gd name="T85" fmla="*/ 140 h 286"/>
                <a:gd name="T86" fmla="*/ 125 w 315"/>
                <a:gd name="T87" fmla="*/ 138 h 286"/>
                <a:gd name="T88" fmla="*/ 134 w 315"/>
                <a:gd name="T89" fmla="*/ 135 h 286"/>
                <a:gd name="T90" fmla="*/ 140 w 315"/>
                <a:gd name="T91" fmla="*/ 132 h 286"/>
                <a:gd name="T92" fmla="*/ 147 w 315"/>
                <a:gd name="T93" fmla="*/ 129 h 286"/>
                <a:gd name="T94" fmla="*/ 153 w 315"/>
                <a:gd name="T95" fmla="*/ 124 h 286"/>
                <a:gd name="T96" fmla="*/ 158 w 315"/>
                <a:gd name="T97" fmla="*/ 120 h 2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5"/>
                <a:gd name="T148" fmla="*/ 0 h 286"/>
                <a:gd name="T149" fmla="*/ 315 w 315"/>
                <a:gd name="T150" fmla="*/ 286 h 2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5" h="286">
                  <a:moveTo>
                    <a:pt x="315" y="46"/>
                  </a:moveTo>
                  <a:lnTo>
                    <a:pt x="310" y="42"/>
                  </a:lnTo>
                  <a:lnTo>
                    <a:pt x="306" y="38"/>
                  </a:lnTo>
                  <a:lnTo>
                    <a:pt x="299" y="32"/>
                  </a:lnTo>
                  <a:lnTo>
                    <a:pt x="293" y="31"/>
                  </a:lnTo>
                  <a:lnTo>
                    <a:pt x="286" y="24"/>
                  </a:lnTo>
                  <a:lnTo>
                    <a:pt x="279" y="23"/>
                  </a:lnTo>
                  <a:lnTo>
                    <a:pt x="272" y="20"/>
                  </a:lnTo>
                  <a:lnTo>
                    <a:pt x="268" y="16"/>
                  </a:lnTo>
                  <a:lnTo>
                    <a:pt x="257" y="12"/>
                  </a:lnTo>
                  <a:lnTo>
                    <a:pt x="250" y="12"/>
                  </a:lnTo>
                  <a:lnTo>
                    <a:pt x="245" y="7"/>
                  </a:lnTo>
                  <a:lnTo>
                    <a:pt x="236" y="6"/>
                  </a:lnTo>
                  <a:lnTo>
                    <a:pt x="229" y="5"/>
                  </a:lnTo>
                  <a:lnTo>
                    <a:pt x="220" y="2"/>
                  </a:lnTo>
                  <a:lnTo>
                    <a:pt x="206" y="2"/>
                  </a:lnTo>
                  <a:lnTo>
                    <a:pt x="199" y="0"/>
                  </a:lnTo>
                  <a:lnTo>
                    <a:pt x="163" y="0"/>
                  </a:lnTo>
                  <a:lnTo>
                    <a:pt x="156" y="2"/>
                  </a:lnTo>
                  <a:lnTo>
                    <a:pt x="142" y="2"/>
                  </a:lnTo>
                  <a:lnTo>
                    <a:pt x="134" y="5"/>
                  </a:lnTo>
                  <a:lnTo>
                    <a:pt x="126" y="6"/>
                  </a:lnTo>
                  <a:lnTo>
                    <a:pt x="119" y="7"/>
                  </a:lnTo>
                  <a:lnTo>
                    <a:pt x="110" y="12"/>
                  </a:lnTo>
                  <a:lnTo>
                    <a:pt x="103" y="12"/>
                  </a:lnTo>
                  <a:lnTo>
                    <a:pt x="96" y="16"/>
                  </a:lnTo>
                  <a:lnTo>
                    <a:pt x="90" y="20"/>
                  </a:lnTo>
                  <a:lnTo>
                    <a:pt x="84" y="23"/>
                  </a:lnTo>
                  <a:lnTo>
                    <a:pt x="76" y="24"/>
                  </a:lnTo>
                  <a:lnTo>
                    <a:pt x="70" y="31"/>
                  </a:lnTo>
                  <a:lnTo>
                    <a:pt x="63" y="32"/>
                  </a:lnTo>
                  <a:lnTo>
                    <a:pt x="59" y="38"/>
                  </a:lnTo>
                  <a:lnTo>
                    <a:pt x="52" y="42"/>
                  </a:lnTo>
                  <a:lnTo>
                    <a:pt x="47" y="46"/>
                  </a:lnTo>
                  <a:lnTo>
                    <a:pt x="42" y="52"/>
                  </a:lnTo>
                  <a:lnTo>
                    <a:pt x="37" y="56"/>
                  </a:lnTo>
                  <a:lnTo>
                    <a:pt x="33" y="60"/>
                  </a:lnTo>
                  <a:lnTo>
                    <a:pt x="27" y="67"/>
                  </a:lnTo>
                  <a:lnTo>
                    <a:pt x="23" y="72"/>
                  </a:lnTo>
                  <a:lnTo>
                    <a:pt x="19" y="75"/>
                  </a:lnTo>
                  <a:lnTo>
                    <a:pt x="16" y="84"/>
                  </a:lnTo>
                  <a:lnTo>
                    <a:pt x="13" y="89"/>
                  </a:lnTo>
                  <a:lnTo>
                    <a:pt x="9" y="93"/>
                  </a:lnTo>
                  <a:lnTo>
                    <a:pt x="6" y="100"/>
                  </a:lnTo>
                  <a:lnTo>
                    <a:pt x="6" y="107"/>
                  </a:lnTo>
                  <a:lnTo>
                    <a:pt x="4" y="114"/>
                  </a:lnTo>
                  <a:lnTo>
                    <a:pt x="2" y="118"/>
                  </a:lnTo>
                  <a:lnTo>
                    <a:pt x="2" y="124"/>
                  </a:lnTo>
                  <a:lnTo>
                    <a:pt x="0" y="131"/>
                  </a:lnTo>
                  <a:lnTo>
                    <a:pt x="0" y="156"/>
                  </a:lnTo>
                  <a:lnTo>
                    <a:pt x="2" y="162"/>
                  </a:lnTo>
                  <a:lnTo>
                    <a:pt x="2" y="169"/>
                  </a:lnTo>
                  <a:lnTo>
                    <a:pt x="4" y="172"/>
                  </a:lnTo>
                  <a:lnTo>
                    <a:pt x="6" y="180"/>
                  </a:lnTo>
                  <a:lnTo>
                    <a:pt x="6" y="186"/>
                  </a:lnTo>
                  <a:lnTo>
                    <a:pt x="9" y="193"/>
                  </a:lnTo>
                  <a:lnTo>
                    <a:pt x="13" y="197"/>
                  </a:lnTo>
                  <a:lnTo>
                    <a:pt x="16" y="203"/>
                  </a:lnTo>
                  <a:lnTo>
                    <a:pt x="19" y="210"/>
                  </a:lnTo>
                  <a:lnTo>
                    <a:pt x="23" y="214"/>
                  </a:lnTo>
                  <a:lnTo>
                    <a:pt x="27" y="221"/>
                  </a:lnTo>
                  <a:lnTo>
                    <a:pt x="33" y="225"/>
                  </a:lnTo>
                  <a:lnTo>
                    <a:pt x="37" y="232"/>
                  </a:lnTo>
                  <a:lnTo>
                    <a:pt x="42" y="234"/>
                  </a:lnTo>
                  <a:lnTo>
                    <a:pt x="47" y="241"/>
                  </a:lnTo>
                  <a:lnTo>
                    <a:pt x="52" y="244"/>
                  </a:lnTo>
                  <a:lnTo>
                    <a:pt x="59" y="248"/>
                  </a:lnTo>
                  <a:lnTo>
                    <a:pt x="63" y="254"/>
                  </a:lnTo>
                  <a:lnTo>
                    <a:pt x="70" y="257"/>
                  </a:lnTo>
                  <a:lnTo>
                    <a:pt x="76" y="261"/>
                  </a:lnTo>
                  <a:lnTo>
                    <a:pt x="84" y="264"/>
                  </a:lnTo>
                  <a:lnTo>
                    <a:pt x="90" y="268"/>
                  </a:lnTo>
                  <a:lnTo>
                    <a:pt x="96" y="270"/>
                  </a:lnTo>
                  <a:lnTo>
                    <a:pt x="103" y="275"/>
                  </a:lnTo>
                  <a:lnTo>
                    <a:pt x="110" y="275"/>
                  </a:lnTo>
                  <a:lnTo>
                    <a:pt x="119" y="279"/>
                  </a:lnTo>
                  <a:lnTo>
                    <a:pt x="126" y="280"/>
                  </a:lnTo>
                  <a:lnTo>
                    <a:pt x="134" y="283"/>
                  </a:lnTo>
                  <a:lnTo>
                    <a:pt x="142" y="284"/>
                  </a:lnTo>
                  <a:lnTo>
                    <a:pt x="156" y="284"/>
                  </a:lnTo>
                  <a:lnTo>
                    <a:pt x="163" y="286"/>
                  </a:lnTo>
                  <a:lnTo>
                    <a:pt x="199" y="286"/>
                  </a:lnTo>
                  <a:lnTo>
                    <a:pt x="206" y="284"/>
                  </a:lnTo>
                  <a:lnTo>
                    <a:pt x="220" y="284"/>
                  </a:lnTo>
                  <a:lnTo>
                    <a:pt x="229" y="283"/>
                  </a:lnTo>
                  <a:lnTo>
                    <a:pt x="236" y="280"/>
                  </a:lnTo>
                  <a:lnTo>
                    <a:pt x="245" y="279"/>
                  </a:lnTo>
                  <a:lnTo>
                    <a:pt x="250" y="275"/>
                  </a:lnTo>
                  <a:lnTo>
                    <a:pt x="257" y="275"/>
                  </a:lnTo>
                  <a:lnTo>
                    <a:pt x="268" y="270"/>
                  </a:lnTo>
                  <a:lnTo>
                    <a:pt x="272" y="268"/>
                  </a:lnTo>
                  <a:lnTo>
                    <a:pt x="279" y="264"/>
                  </a:lnTo>
                  <a:lnTo>
                    <a:pt x="286" y="261"/>
                  </a:lnTo>
                  <a:lnTo>
                    <a:pt x="293" y="257"/>
                  </a:lnTo>
                  <a:lnTo>
                    <a:pt x="299" y="254"/>
                  </a:lnTo>
                  <a:lnTo>
                    <a:pt x="306" y="248"/>
                  </a:lnTo>
                  <a:lnTo>
                    <a:pt x="310" y="244"/>
                  </a:lnTo>
                  <a:lnTo>
                    <a:pt x="315" y="24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1" name="Freeform 119">
              <a:extLst>
                <a:ext uri="{FF2B5EF4-FFF2-40B4-BE49-F238E27FC236}">
                  <a16:creationId xmlns:a16="http://schemas.microsoft.com/office/drawing/2014/main" id="{DAA8544A-2E31-42D9-B041-F3553FC5EA84}"/>
                </a:ext>
              </a:extLst>
            </p:cNvPr>
            <p:cNvSpPr>
              <a:spLocks/>
            </p:cNvSpPr>
            <p:nvPr/>
          </p:nvSpPr>
          <p:spPr bwMode="auto">
            <a:xfrm>
              <a:off x="3986" y="3009"/>
              <a:ext cx="157" cy="144"/>
            </a:xfrm>
            <a:custGeom>
              <a:avLst/>
              <a:gdLst>
                <a:gd name="T0" fmla="*/ 154 w 312"/>
                <a:gd name="T1" fmla="*/ 123 h 287"/>
                <a:gd name="T2" fmla="*/ 149 w 312"/>
                <a:gd name="T3" fmla="*/ 128 h 287"/>
                <a:gd name="T4" fmla="*/ 142 w 312"/>
                <a:gd name="T5" fmla="*/ 131 h 287"/>
                <a:gd name="T6" fmla="*/ 136 w 312"/>
                <a:gd name="T7" fmla="*/ 135 h 287"/>
                <a:gd name="T8" fmla="*/ 129 w 312"/>
                <a:gd name="T9" fmla="*/ 138 h 287"/>
                <a:gd name="T10" fmla="*/ 122 w 312"/>
                <a:gd name="T11" fmla="*/ 140 h 287"/>
                <a:gd name="T12" fmla="*/ 114 w 312"/>
                <a:gd name="T13" fmla="*/ 141 h 287"/>
                <a:gd name="T14" fmla="*/ 102 w 312"/>
                <a:gd name="T15" fmla="*/ 143 h 287"/>
                <a:gd name="T16" fmla="*/ 82 w 312"/>
                <a:gd name="T17" fmla="*/ 144 h 287"/>
                <a:gd name="T18" fmla="*/ 70 w 312"/>
                <a:gd name="T19" fmla="*/ 143 h 287"/>
                <a:gd name="T20" fmla="*/ 63 w 312"/>
                <a:gd name="T21" fmla="*/ 141 h 287"/>
                <a:gd name="T22" fmla="*/ 55 w 312"/>
                <a:gd name="T23" fmla="*/ 138 h 287"/>
                <a:gd name="T24" fmla="*/ 48 w 312"/>
                <a:gd name="T25" fmla="*/ 136 h 287"/>
                <a:gd name="T26" fmla="*/ 42 w 312"/>
                <a:gd name="T27" fmla="*/ 132 h 287"/>
                <a:gd name="T28" fmla="*/ 35 w 312"/>
                <a:gd name="T29" fmla="*/ 128 h 287"/>
                <a:gd name="T30" fmla="*/ 30 w 312"/>
                <a:gd name="T31" fmla="*/ 125 h 287"/>
                <a:gd name="T32" fmla="*/ 23 w 312"/>
                <a:gd name="T33" fmla="*/ 121 h 287"/>
                <a:gd name="T34" fmla="*/ 17 w 312"/>
                <a:gd name="T35" fmla="*/ 117 h 287"/>
                <a:gd name="T36" fmla="*/ 14 w 312"/>
                <a:gd name="T37" fmla="*/ 110 h 287"/>
                <a:gd name="T38" fmla="*/ 10 w 312"/>
                <a:gd name="T39" fmla="*/ 105 h 287"/>
                <a:gd name="T40" fmla="*/ 7 w 312"/>
                <a:gd name="T41" fmla="*/ 99 h 287"/>
                <a:gd name="T42" fmla="*/ 3 w 312"/>
                <a:gd name="T43" fmla="*/ 93 h 287"/>
                <a:gd name="T44" fmla="*/ 2 w 312"/>
                <a:gd name="T45" fmla="*/ 87 h 287"/>
                <a:gd name="T46" fmla="*/ 1 w 312"/>
                <a:gd name="T47" fmla="*/ 82 h 287"/>
                <a:gd name="T48" fmla="*/ 0 w 312"/>
                <a:gd name="T49" fmla="*/ 66 h 287"/>
                <a:gd name="T50" fmla="*/ 1 w 312"/>
                <a:gd name="T51" fmla="*/ 60 h 287"/>
                <a:gd name="T52" fmla="*/ 3 w 312"/>
                <a:gd name="T53" fmla="*/ 54 h 287"/>
                <a:gd name="T54" fmla="*/ 5 w 312"/>
                <a:gd name="T55" fmla="*/ 47 h 287"/>
                <a:gd name="T56" fmla="*/ 8 w 312"/>
                <a:gd name="T57" fmla="*/ 42 h 287"/>
                <a:gd name="T58" fmla="*/ 14 w 312"/>
                <a:gd name="T59" fmla="*/ 34 h 287"/>
                <a:gd name="T60" fmla="*/ 17 w 312"/>
                <a:gd name="T61" fmla="*/ 28 h 287"/>
                <a:gd name="T62" fmla="*/ 23 w 312"/>
                <a:gd name="T63" fmla="*/ 24 h 287"/>
                <a:gd name="T64" fmla="*/ 30 w 312"/>
                <a:gd name="T65" fmla="*/ 20 h 287"/>
                <a:gd name="T66" fmla="*/ 35 w 312"/>
                <a:gd name="T67" fmla="*/ 16 h 287"/>
                <a:gd name="T68" fmla="*/ 42 w 312"/>
                <a:gd name="T69" fmla="*/ 12 h 287"/>
                <a:gd name="T70" fmla="*/ 48 w 312"/>
                <a:gd name="T71" fmla="*/ 9 h 287"/>
                <a:gd name="T72" fmla="*/ 55 w 312"/>
                <a:gd name="T73" fmla="*/ 6 h 287"/>
                <a:gd name="T74" fmla="*/ 63 w 312"/>
                <a:gd name="T75" fmla="*/ 4 h 287"/>
                <a:gd name="T76" fmla="*/ 70 w 312"/>
                <a:gd name="T77" fmla="*/ 2 h 287"/>
                <a:gd name="T78" fmla="*/ 82 w 312"/>
                <a:gd name="T79" fmla="*/ 0 h 2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2"/>
                <a:gd name="T121" fmla="*/ 0 h 287"/>
                <a:gd name="T122" fmla="*/ 312 w 312"/>
                <a:gd name="T123" fmla="*/ 287 h 28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2" h="287">
                  <a:moveTo>
                    <a:pt x="312" y="241"/>
                  </a:moveTo>
                  <a:lnTo>
                    <a:pt x="307" y="245"/>
                  </a:lnTo>
                  <a:lnTo>
                    <a:pt x="300" y="249"/>
                  </a:lnTo>
                  <a:lnTo>
                    <a:pt x="296" y="255"/>
                  </a:lnTo>
                  <a:lnTo>
                    <a:pt x="289" y="256"/>
                  </a:lnTo>
                  <a:lnTo>
                    <a:pt x="282" y="262"/>
                  </a:lnTo>
                  <a:lnTo>
                    <a:pt x="276" y="264"/>
                  </a:lnTo>
                  <a:lnTo>
                    <a:pt x="270" y="269"/>
                  </a:lnTo>
                  <a:lnTo>
                    <a:pt x="263" y="271"/>
                  </a:lnTo>
                  <a:lnTo>
                    <a:pt x="256" y="275"/>
                  </a:lnTo>
                  <a:lnTo>
                    <a:pt x="249" y="275"/>
                  </a:lnTo>
                  <a:lnTo>
                    <a:pt x="242" y="280"/>
                  </a:lnTo>
                  <a:lnTo>
                    <a:pt x="234" y="281"/>
                  </a:lnTo>
                  <a:lnTo>
                    <a:pt x="227" y="282"/>
                  </a:lnTo>
                  <a:lnTo>
                    <a:pt x="218" y="285"/>
                  </a:lnTo>
                  <a:lnTo>
                    <a:pt x="203" y="285"/>
                  </a:lnTo>
                  <a:lnTo>
                    <a:pt x="196" y="287"/>
                  </a:lnTo>
                  <a:lnTo>
                    <a:pt x="163" y="287"/>
                  </a:lnTo>
                  <a:lnTo>
                    <a:pt x="153" y="285"/>
                  </a:lnTo>
                  <a:lnTo>
                    <a:pt x="139" y="285"/>
                  </a:lnTo>
                  <a:lnTo>
                    <a:pt x="132" y="282"/>
                  </a:lnTo>
                  <a:lnTo>
                    <a:pt x="126" y="281"/>
                  </a:lnTo>
                  <a:lnTo>
                    <a:pt x="119" y="280"/>
                  </a:lnTo>
                  <a:lnTo>
                    <a:pt x="110" y="275"/>
                  </a:lnTo>
                  <a:lnTo>
                    <a:pt x="102" y="275"/>
                  </a:lnTo>
                  <a:lnTo>
                    <a:pt x="96" y="271"/>
                  </a:lnTo>
                  <a:lnTo>
                    <a:pt x="90" y="269"/>
                  </a:lnTo>
                  <a:lnTo>
                    <a:pt x="83" y="264"/>
                  </a:lnTo>
                  <a:lnTo>
                    <a:pt x="76" y="262"/>
                  </a:lnTo>
                  <a:lnTo>
                    <a:pt x="70" y="256"/>
                  </a:lnTo>
                  <a:lnTo>
                    <a:pt x="63" y="255"/>
                  </a:lnTo>
                  <a:lnTo>
                    <a:pt x="59" y="249"/>
                  </a:lnTo>
                  <a:lnTo>
                    <a:pt x="52" y="245"/>
                  </a:lnTo>
                  <a:lnTo>
                    <a:pt x="45" y="241"/>
                  </a:lnTo>
                  <a:lnTo>
                    <a:pt x="42" y="235"/>
                  </a:lnTo>
                  <a:lnTo>
                    <a:pt x="34" y="233"/>
                  </a:lnTo>
                  <a:lnTo>
                    <a:pt x="33" y="226"/>
                  </a:lnTo>
                  <a:lnTo>
                    <a:pt x="27" y="220"/>
                  </a:lnTo>
                  <a:lnTo>
                    <a:pt x="23" y="215"/>
                  </a:lnTo>
                  <a:lnTo>
                    <a:pt x="19" y="210"/>
                  </a:lnTo>
                  <a:lnTo>
                    <a:pt x="16" y="203"/>
                  </a:lnTo>
                  <a:lnTo>
                    <a:pt x="13" y="198"/>
                  </a:lnTo>
                  <a:lnTo>
                    <a:pt x="9" y="194"/>
                  </a:lnTo>
                  <a:lnTo>
                    <a:pt x="6" y="185"/>
                  </a:lnTo>
                  <a:lnTo>
                    <a:pt x="6" y="181"/>
                  </a:lnTo>
                  <a:lnTo>
                    <a:pt x="4" y="173"/>
                  </a:lnTo>
                  <a:lnTo>
                    <a:pt x="2" y="169"/>
                  </a:lnTo>
                  <a:lnTo>
                    <a:pt x="2" y="163"/>
                  </a:lnTo>
                  <a:lnTo>
                    <a:pt x="0" y="156"/>
                  </a:lnTo>
                  <a:lnTo>
                    <a:pt x="0" y="131"/>
                  </a:lnTo>
                  <a:lnTo>
                    <a:pt x="2" y="123"/>
                  </a:lnTo>
                  <a:lnTo>
                    <a:pt x="2" y="119"/>
                  </a:lnTo>
                  <a:lnTo>
                    <a:pt x="4" y="115"/>
                  </a:lnTo>
                  <a:lnTo>
                    <a:pt x="6" y="107"/>
                  </a:lnTo>
                  <a:lnTo>
                    <a:pt x="6" y="101"/>
                  </a:lnTo>
                  <a:lnTo>
                    <a:pt x="9" y="94"/>
                  </a:lnTo>
                  <a:lnTo>
                    <a:pt x="13" y="90"/>
                  </a:lnTo>
                  <a:lnTo>
                    <a:pt x="16" y="84"/>
                  </a:lnTo>
                  <a:lnTo>
                    <a:pt x="19" y="76"/>
                  </a:lnTo>
                  <a:lnTo>
                    <a:pt x="27" y="68"/>
                  </a:lnTo>
                  <a:lnTo>
                    <a:pt x="33" y="61"/>
                  </a:lnTo>
                  <a:lnTo>
                    <a:pt x="34" y="55"/>
                  </a:lnTo>
                  <a:lnTo>
                    <a:pt x="42" y="51"/>
                  </a:lnTo>
                  <a:lnTo>
                    <a:pt x="45" y="47"/>
                  </a:lnTo>
                  <a:lnTo>
                    <a:pt x="52" y="43"/>
                  </a:lnTo>
                  <a:lnTo>
                    <a:pt x="59" y="39"/>
                  </a:lnTo>
                  <a:lnTo>
                    <a:pt x="63" y="33"/>
                  </a:lnTo>
                  <a:lnTo>
                    <a:pt x="70" y="32"/>
                  </a:lnTo>
                  <a:lnTo>
                    <a:pt x="76" y="25"/>
                  </a:lnTo>
                  <a:lnTo>
                    <a:pt x="83" y="23"/>
                  </a:lnTo>
                  <a:lnTo>
                    <a:pt x="90" y="19"/>
                  </a:lnTo>
                  <a:lnTo>
                    <a:pt x="96" y="17"/>
                  </a:lnTo>
                  <a:lnTo>
                    <a:pt x="102" y="12"/>
                  </a:lnTo>
                  <a:lnTo>
                    <a:pt x="110" y="12"/>
                  </a:lnTo>
                  <a:lnTo>
                    <a:pt x="119" y="8"/>
                  </a:lnTo>
                  <a:lnTo>
                    <a:pt x="126" y="7"/>
                  </a:lnTo>
                  <a:lnTo>
                    <a:pt x="132" y="4"/>
                  </a:lnTo>
                  <a:lnTo>
                    <a:pt x="139" y="3"/>
                  </a:lnTo>
                  <a:lnTo>
                    <a:pt x="153" y="3"/>
                  </a:lnTo>
                  <a:lnTo>
                    <a:pt x="163" y="0"/>
                  </a:lnTo>
                  <a:lnTo>
                    <a:pt x="177"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2" name="Freeform 120">
              <a:extLst>
                <a:ext uri="{FF2B5EF4-FFF2-40B4-BE49-F238E27FC236}">
                  <a16:creationId xmlns:a16="http://schemas.microsoft.com/office/drawing/2014/main" id="{F5AEEAF1-EF02-4D44-8A4D-A239128A0327}"/>
                </a:ext>
              </a:extLst>
            </p:cNvPr>
            <p:cNvSpPr>
              <a:spLocks/>
            </p:cNvSpPr>
            <p:nvPr/>
          </p:nvSpPr>
          <p:spPr bwMode="auto">
            <a:xfrm>
              <a:off x="3986" y="3106"/>
              <a:ext cx="158" cy="142"/>
            </a:xfrm>
            <a:custGeom>
              <a:avLst/>
              <a:gdLst>
                <a:gd name="T0" fmla="*/ 155 w 315"/>
                <a:gd name="T1" fmla="*/ 121 h 286"/>
                <a:gd name="T2" fmla="*/ 150 w 315"/>
                <a:gd name="T3" fmla="*/ 126 h 286"/>
                <a:gd name="T4" fmla="*/ 143 w 315"/>
                <a:gd name="T5" fmla="*/ 130 h 286"/>
                <a:gd name="T6" fmla="*/ 136 w 315"/>
                <a:gd name="T7" fmla="*/ 132 h 286"/>
                <a:gd name="T8" fmla="*/ 129 w 315"/>
                <a:gd name="T9" fmla="*/ 137 h 286"/>
                <a:gd name="T10" fmla="*/ 123 w 315"/>
                <a:gd name="T11" fmla="*/ 139 h 286"/>
                <a:gd name="T12" fmla="*/ 115 w 315"/>
                <a:gd name="T13" fmla="*/ 140 h 286"/>
                <a:gd name="T14" fmla="*/ 103 w 315"/>
                <a:gd name="T15" fmla="*/ 141 h 286"/>
                <a:gd name="T16" fmla="*/ 82 w 315"/>
                <a:gd name="T17" fmla="*/ 142 h 286"/>
                <a:gd name="T18" fmla="*/ 71 w 315"/>
                <a:gd name="T19" fmla="*/ 141 h 286"/>
                <a:gd name="T20" fmla="*/ 63 w 315"/>
                <a:gd name="T21" fmla="*/ 139 h 286"/>
                <a:gd name="T22" fmla="*/ 55 w 315"/>
                <a:gd name="T23" fmla="*/ 137 h 286"/>
                <a:gd name="T24" fmla="*/ 48 w 315"/>
                <a:gd name="T25" fmla="*/ 134 h 286"/>
                <a:gd name="T26" fmla="*/ 42 w 315"/>
                <a:gd name="T27" fmla="*/ 131 h 286"/>
                <a:gd name="T28" fmla="*/ 35 w 315"/>
                <a:gd name="T29" fmla="*/ 127 h 286"/>
                <a:gd name="T30" fmla="*/ 30 w 315"/>
                <a:gd name="T31" fmla="*/ 123 h 286"/>
                <a:gd name="T32" fmla="*/ 24 w 315"/>
                <a:gd name="T33" fmla="*/ 119 h 286"/>
                <a:gd name="T34" fmla="*/ 19 w 315"/>
                <a:gd name="T35" fmla="*/ 114 h 286"/>
                <a:gd name="T36" fmla="*/ 14 w 315"/>
                <a:gd name="T37" fmla="*/ 109 h 286"/>
                <a:gd name="T38" fmla="*/ 10 w 315"/>
                <a:gd name="T39" fmla="*/ 105 h 286"/>
                <a:gd name="T40" fmla="*/ 7 w 315"/>
                <a:gd name="T41" fmla="*/ 98 h 286"/>
                <a:gd name="T42" fmla="*/ 3 w 315"/>
                <a:gd name="T43" fmla="*/ 92 h 286"/>
                <a:gd name="T44" fmla="*/ 2 w 315"/>
                <a:gd name="T45" fmla="*/ 85 h 286"/>
                <a:gd name="T46" fmla="*/ 1 w 315"/>
                <a:gd name="T47" fmla="*/ 80 h 286"/>
                <a:gd name="T48" fmla="*/ 0 w 315"/>
                <a:gd name="T49" fmla="*/ 65 h 286"/>
                <a:gd name="T50" fmla="*/ 1 w 315"/>
                <a:gd name="T51" fmla="*/ 58 h 286"/>
                <a:gd name="T52" fmla="*/ 3 w 315"/>
                <a:gd name="T53" fmla="*/ 53 h 286"/>
                <a:gd name="T54" fmla="*/ 5 w 315"/>
                <a:gd name="T55" fmla="*/ 46 h 286"/>
                <a:gd name="T56" fmla="*/ 8 w 315"/>
                <a:gd name="T57" fmla="*/ 41 h 286"/>
                <a:gd name="T58" fmla="*/ 12 w 315"/>
                <a:gd name="T59" fmla="*/ 36 h 286"/>
                <a:gd name="T60" fmla="*/ 17 w 315"/>
                <a:gd name="T61" fmla="*/ 30 h 286"/>
                <a:gd name="T62" fmla="*/ 21 w 315"/>
                <a:gd name="T63" fmla="*/ 26 h 286"/>
                <a:gd name="T64" fmla="*/ 26 w 315"/>
                <a:gd name="T65" fmla="*/ 21 h 286"/>
                <a:gd name="T66" fmla="*/ 32 w 315"/>
                <a:gd name="T67" fmla="*/ 16 h 286"/>
                <a:gd name="T68" fmla="*/ 38 w 315"/>
                <a:gd name="T69" fmla="*/ 12 h 286"/>
                <a:gd name="T70" fmla="*/ 45 w 315"/>
                <a:gd name="T71" fmla="*/ 9 h 286"/>
                <a:gd name="T72" fmla="*/ 52 w 315"/>
                <a:gd name="T73" fmla="*/ 5 h 286"/>
                <a:gd name="T74" fmla="*/ 60 w 315"/>
                <a:gd name="T75" fmla="*/ 3 h 286"/>
                <a:gd name="T76" fmla="*/ 67 w 315"/>
                <a:gd name="T77" fmla="*/ 1 h 286"/>
                <a:gd name="T78" fmla="*/ 78 w 315"/>
                <a:gd name="T79" fmla="*/ 1 h 286"/>
                <a:gd name="T80" fmla="*/ 100 w 315"/>
                <a:gd name="T81" fmla="*/ 0 h 286"/>
                <a:gd name="T82" fmla="*/ 110 w 315"/>
                <a:gd name="T83" fmla="*/ 1 h 286"/>
                <a:gd name="T84" fmla="*/ 118 w 315"/>
                <a:gd name="T85" fmla="*/ 3 h 286"/>
                <a:gd name="T86" fmla="*/ 125 w 315"/>
                <a:gd name="T87" fmla="*/ 5 h 286"/>
                <a:gd name="T88" fmla="*/ 134 w 315"/>
                <a:gd name="T89" fmla="*/ 8 h 286"/>
                <a:gd name="T90" fmla="*/ 140 w 315"/>
                <a:gd name="T91" fmla="*/ 11 h 286"/>
                <a:gd name="T92" fmla="*/ 147 w 315"/>
                <a:gd name="T93" fmla="*/ 14 h 286"/>
                <a:gd name="T94" fmla="*/ 153 w 315"/>
                <a:gd name="T95" fmla="*/ 19 h 286"/>
                <a:gd name="T96" fmla="*/ 158 w 315"/>
                <a:gd name="T97" fmla="*/ 22 h 2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5"/>
                <a:gd name="T148" fmla="*/ 0 h 286"/>
                <a:gd name="T149" fmla="*/ 315 w 315"/>
                <a:gd name="T150" fmla="*/ 286 h 2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5" h="286">
                  <a:moveTo>
                    <a:pt x="315" y="240"/>
                  </a:moveTo>
                  <a:lnTo>
                    <a:pt x="310" y="244"/>
                  </a:lnTo>
                  <a:lnTo>
                    <a:pt x="306" y="248"/>
                  </a:lnTo>
                  <a:lnTo>
                    <a:pt x="299" y="254"/>
                  </a:lnTo>
                  <a:lnTo>
                    <a:pt x="293" y="255"/>
                  </a:lnTo>
                  <a:lnTo>
                    <a:pt x="286" y="262"/>
                  </a:lnTo>
                  <a:lnTo>
                    <a:pt x="279" y="263"/>
                  </a:lnTo>
                  <a:lnTo>
                    <a:pt x="272" y="266"/>
                  </a:lnTo>
                  <a:lnTo>
                    <a:pt x="268" y="270"/>
                  </a:lnTo>
                  <a:lnTo>
                    <a:pt x="257" y="275"/>
                  </a:lnTo>
                  <a:lnTo>
                    <a:pt x="250" y="275"/>
                  </a:lnTo>
                  <a:lnTo>
                    <a:pt x="245" y="279"/>
                  </a:lnTo>
                  <a:lnTo>
                    <a:pt x="236" y="280"/>
                  </a:lnTo>
                  <a:lnTo>
                    <a:pt x="229" y="281"/>
                  </a:lnTo>
                  <a:lnTo>
                    <a:pt x="220" y="284"/>
                  </a:lnTo>
                  <a:lnTo>
                    <a:pt x="206" y="284"/>
                  </a:lnTo>
                  <a:lnTo>
                    <a:pt x="199" y="286"/>
                  </a:lnTo>
                  <a:lnTo>
                    <a:pt x="163" y="286"/>
                  </a:lnTo>
                  <a:lnTo>
                    <a:pt x="156" y="284"/>
                  </a:lnTo>
                  <a:lnTo>
                    <a:pt x="142" y="284"/>
                  </a:lnTo>
                  <a:lnTo>
                    <a:pt x="134" y="281"/>
                  </a:lnTo>
                  <a:lnTo>
                    <a:pt x="126" y="280"/>
                  </a:lnTo>
                  <a:lnTo>
                    <a:pt x="119" y="279"/>
                  </a:lnTo>
                  <a:lnTo>
                    <a:pt x="110" y="275"/>
                  </a:lnTo>
                  <a:lnTo>
                    <a:pt x="103" y="275"/>
                  </a:lnTo>
                  <a:lnTo>
                    <a:pt x="96" y="270"/>
                  </a:lnTo>
                  <a:lnTo>
                    <a:pt x="90" y="266"/>
                  </a:lnTo>
                  <a:lnTo>
                    <a:pt x="84" y="263"/>
                  </a:lnTo>
                  <a:lnTo>
                    <a:pt x="76" y="262"/>
                  </a:lnTo>
                  <a:lnTo>
                    <a:pt x="70" y="255"/>
                  </a:lnTo>
                  <a:lnTo>
                    <a:pt x="63" y="254"/>
                  </a:lnTo>
                  <a:lnTo>
                    <a:pt x="59" y="248"/>
                  </a:lnTo>
                  <a:lnTo>
                    <a:pt x="52" y="244"/>
                  </a:lnTo>
                  <a:lnTo>
                    <a:pt x="47" y="240"/>
                  </a:lnTo>
                  <a:lnTo>
                    <a:pt x="42" y="234"/>
                  </a:lnTo>
                  <a:lnTo>
                    <a:pt x="37" y="230"/>
                  </a:lnTo>
                  <a:lnTo>
                    <a:pt x="33" y="226"/>
                  </a:lnTo>
                  <a:lnTo>
                    <a:pt x="27" y="219"/>
                  </a:lnTo>
                  <a:lnTo>
                    <a:pt x="23" y="214"/>
                  </a:lnTo>
                  <a:lnTo>
                    <a:pt x="19" y="211"/>
                  </a:lnTo>
                  <a:lnTo>
                    <a:pt x="16" y="203"/>
                  </a:lnTo>
                  <a:lnTo>
                    <a:pt x="13" y="197"/>
                  </a:lnTo>
                  <a:lnTo>
                    <a:pt x="9" y="193"/>
                  </a:lnTo>
                  <a:lnTo>
                    <a:pt x="6" y="186"/>
                  </a:lnTo>
                  <a:lnTo>
                    <a:pt x="6" y="179"/>
                  </a:lnTo>
                  <a:lnTo>
                    <a:pt x="4" y="172"/>
                  </a:lnTo>
                  <a:lnTo>
                    <a:pt x="2" y="168"/>
                  </a:lnTo>
                  <a:lnTo>
                    <a:pt x="2" y="162"/>
                  </a:lnTo>
                  <a:lnTo>
                    <a:pt x="0" y="155"/>
                  </a:lnTo>
                  <a:lnTo>
                    <a:pt x="0" y="131"/>
                  </a:lnTo>
                  <a:lnTo>
                    <a:pt x="2" y="124"/>
                  </a:lnTo>
                  <a:lnTo>
                    <a:pt x="2" y="117"/>
                  </a:lnTo>
                  <a:lnTo>
                    <a:pt x="4" y="114"/>
                  </a:lnTo>
                  <a:lnTo>
                    <a:pt x="6" y="106"/>
                  </a:lnTo>
                  <a:lnTo>
                    <a:pt x="6" y="100"/>
                  </a:lnTo>
                  <a:lnTo>
                    <a:pt x="9" y="93"/>
                  </a:lnTo>
                  <a:lnTo>
                    <a:pt x="13" y="89"/>
                  </a:lnTo>
                  <a:lnTo>
                    <a:pt x="16" y="83"/>
                  </a:lnTo>
                  <a:lnTo>
                    <a:pt x="19" y="77"/>
                  </a:lnTo>
                  <a:lnTo>
                    <a:pt x="23" y="72"/>
                  </a:lnTo>
                  <a:lnTo>
                    <a:pt x="27" y="65"/>
                  </a:lnTo>
                  <a:lnTo>
                    <a:pt x="33" y="61"/>
                  </a:lnTo>
                  <a:lnTo>
                    <a:pt x="37" y="54"/>
                  </a:lnTo>
                  <a:lnTo>
                    <a:pt x="42" y="52"/>
                  </a:lnTo>
                  <a:lnTo>
                    <a:pt x="47" y="45"/>
                  </a:lnTo>
                  <a:lnTo>
                    <a:pt x="52" y="42"/>
                  </a:lnTo>
                  <a:lnTo>
                    <a:pt x="59" y="38"/>
                  </a:lnTo>
                  <a:lnTo>
                    <a:pt x="63" y="32"/>
                  </a:lnTo>
                  <a:lnTo>
                    <a:pt x="70" y="29"/>
                  </a:lnTo>
                  <a:lnTo>
                    <a:pt x="76" y="25"/>
                  </a:lnTo>
                  <a:lnTo>
                    <a:pt x="84" y="23"/>
                  </a:lnTo>
                  <a:lnTo>
                    <a:pt x="90" y="18"/>
                  </a:lnTo>
                  <a:lnTo>
                    <a:pt x="96" y="16"/>
                  </a:lnTo>
                  <a:lnTo>
                    <a:pt x="103" y="11"/>
                  </a:lnTo>
                  <a:lnTo>
                    <a:pt x="110" y="11"/>
                  </a:lnTo>
                  <a:lnTo>
                    <a:pt x="119" y="7"/>
                  </a:lnTo>
                  <a:lnTo>
                    <a:pt x="126" y="6"/>
                  </a:lnTo>
                  <a:lnTo>
                    <a:pt x="134" y="3"/>
                  </a:lnTo>
                  <a:lnTo>
                    <a:pt x="142" y="2"/>
                  </a:lnTo>
                  <a:lnTo>
                    <a:pt x="156" y="2"/>
                  </a:lnTo>
                  <a:lnTo>
                    <a:pt x="163" y="0"/>
                  </a:lnTo>
                  <a:lnTo>
                    <a:pt x="199" y="0"/>
                  </a:lnTo>
                  <a:lnTo>
                    <a:pt x="206" y="2"/>
                  </a:lnTo>
                  <a:lnTo>
                    <a:pt x="220" y="2"/>
                  </a:lnTo>
                  <a:lnTo>
                    <a:pt x="229" y="3"/>
                  </a:lnTo>
                  <a:lnTo>
                    <a:pt x="236" y="6"/>
                  </a:lnTo>
                  <a:lnTo>
                    <a:pt x="245" y="7"/>
                  </a:lnTo>
                  <a:lnTo>
                    <a:pt x="250" y="11"/>
                  </a:lnTo>
                  <a:lnTo>
                    <a:pt x="257" y="11"/>
                  </a:lnTo>
                  <a:lnTo>
                    <a:pt x="268" y="16"/>
                  </a:lnTo>
                  <a:lnTo>
                    <a:pt x="272" y="18"/>
                  </a:lnTo>
                  <a:lnTo>
                    <a:pt x="279" y="23"/>
                  </a:lnTo>
                  <a:lnTo>
                    <a:pt x="286" y="25"/>
                  </a:lnTo>
                  <a:lnTo>
                    <a:pt x="293" y="29"/>
                  </a:lnTo>
                  <a:lnTo>
                    <a:pt x="299" y="32"/>
                  </a:lnTo>
                  <a:lnTo>
                    <a:pt x="306" y="38"/>
                  </a:lnTo>
                  <a:lnTo>
                    <a:pt x="310" y="42"/>
                  </a:lnTo>
                  <a:lnTo>
                    <a:pt x="315" y="4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03" name="Line 121">
            <a:extLst>
              <a:ext uri="{FF2B5EF4-FFF2-40B4-BE49-F238E27FC236}">
                <a16:creationId xmlns:a16="http://schemas.microsoft.com/office/drawing/2014/main" id="{D7459A80-AFD7-42D8-8FC7-B88662259F62}"/>
              </a:ext>
            </a:extLst>
          </p:cNvPr>
          <p:cNvSpPr>
            <a:spLocks noChangeShapeType="1"/>
          </p:cNvSpPr>
          <p:nvPr/>
        </p:nvSpPr>
        <p:spPr bwMode="auto">
          <a:xfrm>
            <a:off x="5979647" y="3995832"/>
            <a:ext cx="220662" cy="47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 name="Oval 122">
            <a:extLst>
              <a:ext uri="{FF2B5EF4-FFF2-40B4-BE49-F238E27FC236}">
                <a16:creationId xmlns:a16="http://schemas.microsoft.com/office/drawing/2014/main" id="{0DBFBDBA-554D-437B-B99E-D3A01D90A716}"/>
              </a:ext>
            </a:extLst>
          </p:cNvPr>
          <p:cNvSpPr>
            <a:spLocks noChangeArrowheads="1"/>
          </p:cNvSpPr>
          <p:nvPr/>
        </p:nvSpPr>
        <p:spPr bwMode="auto">
          <a:xfrm>
            <a:off x="5946309" y="4141882"/>
            <a:ext cx="63500" cy="58737"/>
          </a:xfrm>
          <a:prstGeom prst="ellipse">
            <a:avLst/>
          </a:prstGeom>
          <a:solidFill>
            <a:srgbClr val="000000"/>
          </a:solidFill>
          <a:ln w="0">
            <a:solidFill>
              <a:srgbClr val="000000"/>
            </a:solidFill>
            <a:round/>
            <a:headEnd/>
            <a:tailEnd/>
          </a:ln>
        </p:spPr>
        <p:txBody>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405" name="Line 123">
            <a:extLst>
              <a:ext uri="{FF2B5EF4-FFF2-40B4-BE49-F238E27FC236}">
                <a16:creationId xmlns:a16="http://schemas.microsoft.com/office/drawing/2014/main" id="{432CBFD7-E8A4-4CBC-A770-DCE6910C2023}"/>
              </a:ext>
            </a:extLst>
          </p:cNvPr>
          <p:cNvSpPr>
            <a:spLocks noChangeShapeType="1"/>
          </p:cNvSpPr>
          <p:nvPr/>
        </p:nvSpPr>
        <p:spPr bwMode="auto">
          <a:xfrm>
            <a:off x="5985997" y="4338732"/>
            <a:ext cx="195262" cy="47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 name="Line 124">
            <a:extLst>
              <a:ext uri="{FF2B5EF4-FFF2-40B4-BE49-F238E27FC236}">
                <a16:creationId xmlns:a16="http://schemas.microsoft.com/office/drawing/2014/main" id="{C7F23519-331B-4871-9700-17EF1F6BAF60}"/>
              </a:ext>
            </a:extLst>
          </p:cNvPr>
          <p:cNvSpPr>
            <a:spLocks noChangeShapeType="1"/>
          </p:cNvSpPr>
          <p:nvPr/>
        </p:nvSpPr>
        <p:spPr bwMode="auto">
          <a:xfrm>
            <a:off x="5979647" y="3991069"/>
            <a:ext cx="1587" cy="3603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 name="Line 125">
            <a:extLst>
              <a:ext uri="{FF2B5EF4-FFF2-40B4-BE49-F238E27FC236}">
                <a16:creationId xmlns:a16="http://schemas.microsoft.com/office/drawing/2014/main" id="{CE2999B6-AB28-4D24-BA6D-65F0A07EF4ED}"/>
              </a:ext>
            </a:extLst>
          </p:cNvPr>
          <p:cNvSpPr>
            <a:spLocks noChangeShapeType="1"/>
          </p:cNvSpPr>
          <p:nvPr/>
        </p:nvSpPr>
        <p:spPr bwMode="auto">
          <a:xfrm flipV="1">
            <a:off x="6201897" y="3918044"/>
            <a:ext cx="195262" cy="714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 name="Line 126">
            <a:extLst>
              <a:ext uri="{FF2B5EF4-FFF2-40B4-BE49-F238E27FC236}">
                <a16:creationId xmlns:a16="http://schemas.microsoft.com/office/drawing/2014/main" id="{9BBBCBC6-FF94-4A41-945F-8AD5516305E4}"/>
              </a:ext>
            </a:extLst>
          </p:cNvPr>
          <p:cNvSpPr>
            <a:spLocks noChangeShapeType="1"/>
          </p:cNvSpPr>
          <p:nvPr/>
        </p:nvSpPr>
        <p:spPr bwMode="auto">
          <a:xfrm flipV="1">
            <a:off x="6163797" y="4260944"/>
            <a:ext cx="195262" cy="714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 name="Line 127">
            <a:extLst>
              <a:ext uri="{FF2B5EF4-FFF2-40B4-BE49-F238E27FC236}">
                <a16:creationId xmlns:a16="http://schemas.microsoft.com/office/drawing/2014/main" id="{EF231704-4A35-4795-AEC2-EF985049E26A}"/>
              </a:ext>
            </a:extLst>
          </p:cNvPr>
          <p:cNvSpPr>
            <a:spLocks noChangeShapeType="1"/>
          </p:cNvSpPr>
          <p:nvPr/>
        </p:nvSpPr>
        <p:spPr bwMode="auto">
          <a:xfrm flipV="1">
            <a:off x="6332072" y="4346669"/>
            <a:ext cx="16462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 name="Line 128">
            <a:extLst>
              <a:ext uri="{FF2B5EF4-FFF2-40B4-BE49-F238E27FC236}">
                <a16:creationId xmlns:a16="http://schemas.microsoft.com/office/drawing/2014/main" id="{F78728C0-9769-4A25-BA1B-4FB1173A2C1A}"/>
              </a:ext>
            </a:extLst>
          </p:cNvPr>
          <p:cNvSpPr>
            <a:spLocks noChangeShapeType="1"/>
          </p:cNvSpPr>
          <p:nvPr/>
        </p:nvSpPr>
        <p:spPr bwMode="auto">
          <a:xfrm flipV="1">
            <a:off x="4852522" y="4460969"/>
            <a:ext cx="10747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 name="Line 129">
            <a:extLst>
              <a:ext uri="{FF2B5EF4-FFF2-40B4-BE49-F238E27FC236}">
                <a16:creationId xmlns:a16="http://schemas.microsoft.com/office/drawing/2014/main" id="{EF5F40BD-0228-4D71-8774-E23FA55E6CAF}"/>
              </a:ext>
            </a:extLst>
          </p:cNvPr>
          <p:cNvSpPr>
            <a:spLocks noChangeShapeType="1"/>
          </p:cNvSpPr>
          <p:nvPr/>
        </p:nvSpPr>
        <p:spPr bwMode="auto">
          <a:xfrm flipH="1">
            <a:off x="6241584" y="4448269"/>
            <a:ext cx="4763" cy="2206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 name="Line 130">
            <a:extLst>
              <a:ext uri="{FF2B5EF4-FFF2-40B4-BE49-F238E27FC236}">
                <a16:creationId xmlns:a16="http://schemas.microsoft.com/office/drawing/2014/main" id="{D24E6FCC-8C42-4F53-84E9-53F8CC2D92D9}"/>
              </a:ext>
            </a:extLst>
          </p:cNvPr>
          <p:cNvSpPr>
            <a:spLocks noChangeShapeType="1"/>
          </p:cNvSpPr>
          <p:nvPr/>
        </p:nvSpPr>
        <p:spPr bwMode="auto">
          <a:xfrm flipV="1">
            <a:off x="4865222" y="4664169"/>
            <a:ext cx="13858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 name="Line 139">
            <a:extLst>
              <a:ext uri="{FF2B5EF4-FFF2-40B4-BE49-F238E27FC236}">
                <a16:creationId xmlns:a16="http://schemas.microsoft.com/office/drawing/2014/main" id="{50172BD5-B6CC-4452-B486-23BEE1D02057}"/>
              </a:ext>
            </a:extLst>
          </p:cNvPr>
          <p:cNvSpPr>
            <a:spLocks noChangeShapeType="1"/>
          </p:cNvSpPr>
          <p:nvPr/>
        </p:nvSpPr>
        <p:spPr bwMode="auto">
          <a:xfrm>
            <a:off x="4914434" y="3936566"/>
            <a:ext cx="1063649" cy="1894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418" name="Text Box 140">
            <a:extLst>
              <a:ext uri="{FF2B5EF4-FFF2-40B4-BE49-F238E27FC236}">
                <a16:creationId xmlns:a16="http://schemas.microsoft.com/office/drawing/2014/main" id="{D03DF0BB-991B-48A5-B77C-3658C26119C4}"/>
              </a:ext>
            </a:extLst>
          </p:cNvPr>
          <p:cNvSpPr txBox="1">
            <a:spLocks noChangeArrowheads="1"/>
          </p:cNvSpPr>
          <p:nvPr/>
        </p:nvSpPr>
        <p:spPr bwMode="auto">
          <a:xfrm>
            <a:off x="4046865" y="3755707"/>
            <a:ext cx="1073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r>
              <a:rPr lang="en-US" altLang="zh-CN" sz="1600" dirty="0" err="1">
                <a:ea typeface="宋体" panose="02010600030101010101" pitchFamily="2" charset="-122"/>
              </a:rPr>
              <a:t>Vstar</a:t>
            </a:r>
            <a:endParaRPr lang="en-US" altLang="zh-CN" sz="1600" dirty="0">
              <a:ea typeface="宋体" panose="02010600030101010101" pitchFamily="2" charset="-122"/>
            </a:endParaRPr>
          </a:p>
        </p:txBody>
      </p:sp>
      <p:sp>
        <p:nvSpPr>
          <p:cNvPr id="420" name="Text Box 133">
            <a:extLst>
              <a:ext uri="{FF2B5EF4-FFF2-40B4-BE49-F238E27FC236}">
                <a16:creationId xmlns:a16="http://schemas.microsoft.com/office/drawing/2014/main" id="{F45FA93E-022F-4729-8C4D-7CA53CA72611}"/>
              </a:ext>
            </a:extLst>
          </p:cNvPr>
          <p:cNvSpPr txBox="1">
            <a:spLocks noChangeArrowheads="1"/>
          </p:cNvSpPr>
          <p:nvPr/>
        </p:nvSpPr>
        <p:spPr bwMode="auto">
          <a:xfrm>
            <a:off x="744072" y="1172376"/>
            <a:ext cx="3048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r>
              <a:rPr lang="zh-CN" altLang="en-US" sz="1800" b="0" dirty="0">
                <a:ea typeface="宋体" panose="02010600030101010101" pitchFamily="2" charset="-122"/>
              </a:rPr>
              <a:t>电机继电器被要求防止潜在的电机绕组短路，从而防止驾驶员驾驶汽车</a:t>
            </a:r>
            <a:endParaRPr lang="en-US" altLang="zh-CN" sz="1800" b="0" dirty="0">
              <a:ea typeface="宋体" panose="02010600030101010101" pitchFamily="2" charset="-122"/>
            </a:endParaRPr>
          </a:p>
        </p:txBody>
      </p:sp>
      <p:sp>
        <p:nvSpPr>
          <p:cNvPr id="421" name="Text Box 138">
            <a:extLst>
              <a:ext uri="{FF2B5EF4-FFF2-40B4-BE49-F238E27FC236}">
                <a16:creationId xmlns:a16="http://schemas.microsoft.com/office/drawing/2014/main" id="{6AA8862D-4B67-46F3-9A8B-E1DE6CF5D378}"/>
              </a:ext>
            </a:extLst>
          </p:cNvPr>
          <p:cNvSpPr txBox="1">
            <a:spLocks noChangeArrowheads="1"/>
          </p:cNvSpPr>
          <p:nvPr/>
        </p:nvSpPr>
        <p:spPr bwMode="auto">
          <a:xfrm>
            <a:off x="6406416" y="4394390"/>
            <a:ext cx="59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r>
              <a:rPr lang="en-US" altLang="zh-CN" sz="1200" dirty="0">
                <a:ea typeface="宋体" panose="02010600030101010101" pitchFamily="2" charset="-122"/>
              </a:rPr>
              <a:t>Relay</a:t>
            </a:r>
          </a:p>
        </p:txBody>
      </p:sp>
    </p:spTree>
    <p:extLst>
      <p:ext uri="{BB962C8B-B14F-4D97-AF65-F5344CB8AC3E}">
        <p14:creationId xmlns:p14="http://schemas.microsoft.com/office/powerpoint/2010/main" val="218405148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概述</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25</a:t>
            </a:fld>
            <a:endParaRPr lang="en-US" dirty="0"/>
          </a:p>
        </p:txBody>
      </p:sp>
      <p:pic>
        <p:nvPicPr>
          <p:cNvPr id="5" name="Picture 2" descr="bracket12">
            <a:extLst>
              <a:ext uri="{FF2B5EF4-FFF2-40B4-BE49-F238E27FC236}">
                <a16:creationId xmlns:a16="http://schemas.microsoft.com/office/drawing/2014/main" id="{7D3C9371-2A28-4238-B550-5093AE22A8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8161" y="2722737"/>
            <a:ext cx="1246491" cy="1907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BB8D9065-367B-4956-B951-382EB8C16778}"/>
              </a:ext>
            </a:extLst>
          </p:cNvPr>
          <p:cNvSpPr>
            <a:spLocks noChangeArrowheads="1"/>
          </p:cNvSpPr>
          <p:nvPr/>
        </p:nvSpPr>
        <p:spPr bwMode="auto">
          <a:xfrm>
            <a:off x="236538" y="676241"/>
            <a:ext cx="8833503"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25425" indent="-225425">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nSpc>
                <a:spcPct val="80000"/>
              </a:lnSpc>
              <a:spcBef>
                <a:spcPct val="20000"/>
              </a:spcBef>
              <a:buClr>
                <a:schemeClr val="accent2"/>
              </a:buClr>
              <a:buSzPct val="100000"/>
              <a:buFont typeface="Wingdings" panose="05000000000000000000" pitchFamily="2" charset="2"/>
              <a:buChar char="§"/>
            </a:pPr>
            <a:r>
              <a:rPr lang="zh-CN" altLang="en-US" sz="1600" dirty="0">
                <a:ea typeface="宋体" panose="02010600030101010101" pitchFamily="2" charset="-122"/>
              </a:rPr>
              <a:t>紧凑型设计</a:t>
            </a:r>
            <a:r>
              <a:rPr lang="en-US" altLang="zh-CN" sz="1600" dirty="0">
                <a:ea typeface="宋体" panose="02010600030101010101" pitchFamily="2" charset="-122"/>
              </a:rPr>
              <a:t>	</a:t>
            </a:r>
            <a:r>
              <a:rPr lang="en-US" altLang="zh-CN" sz="1600" b="0" dirty="0">
                <a:ea typeface="宋体" panose="02010600030101010101" pitchFamily="2" charset="-122"/>
              </a:rPr>
              <a:t>         	</a:t>
            </a:r>
            <a:r>
              <a:rPr lang="zh-CN" altLang="en-US" sz="1600" b="0" dirty="0">
                <a:ea typeface="宋体" panose="02010600030101010101" pitchFamily="2" charset="-122"/>
              </a:rPr>
              <a:t>定子中的分段磁体</a:t>
            </a:r>
            <a:endParaRPr lang="en-US" altLang="zh-CN" sz="1600" b="0" dirty="0">
              <a:ea typeface="宋体" panose="02010600030101010101" pitchFamily="2" charset="-122"/>
            </a:endParaRPr>
          </a:p>
          <a:p>
            <a:pPr>
              <a:lnSpc>
                <a:spcPct val="80000"/>
              </a:lnSpc>
              <a:spcBef>
                <a:spcPct val="20000"/>
              </a:spcBef>
              <a:buClr>
                <a:schemeClr val="accent2"/>
              </a:buClr>
              <a:buSzPct val="100000"/>
              <a:buFont typeface="Wingdings" panose="05000000000000000000" pitchFamily="2" charset="2"/>
              <a:buChar char="§"/>
            </a:pPr>
            <a:r>
              <a:rPr lang="zh-CN" altLang="en-US" sz="1600" dirty="0">
                <a:ea typeface="宋体" panose="02010600030101010101" pitchFamily="2" charset="-122"/>
              </a:rPr>
              <a:t>模块化设计</a:t>
            </a:r>
            <a:r>
              <a:rPr lang="en-US" altLang="zh-CN" sz="1600" dirty="0">
                <a:ea typeface="宋体" panose="02010600030101010101" pitchFamily="2" charset="-122"/>
              </a:rPr>
              <a:t>		</a:t>
            </a:r>
            <a:r>
              <a:rPr lang="en-US" altLang="zh-CN" sz="1600" b="0" dirty="0">
                <a:ea typeface="宋体" panose="02010600030101010101" pitchFamily="2" charset="-122"/>
              </a:rPr>
              <a:t>85mm O/D</a:t>
            </a:r>
            <a:r>
              <a:rPr lang="zh-CN" altLang="en-US" sz="1600" b="0" dirty="0">
                <a:ea typeface="宋体" panose="02010600030101010101" pitchFamily="2" charset="-122"/>
              </a:rPr>
              <a:t>各种堆叠长度</a:t>
            </a:r>
            <a:r>
              <a:rPr lang="zh-CN" altLang="en-US" sz="1000" b="0" dirty="0">
                <a:ea typeface="宋体" panose="02010600030101010101" pitchFamily="2" charset="-122"/>
              </a:rPr>
              <a:t>（对于</a:t>
            </a:r>
            <a:r>
              <a:rPr lang="en-US" altLang="zh-CN" sz="1000" b="0" dirty="0">
                <a:ea typeface="宋体" panose="02010600030101010101" pitchFamily="2" charset="-122"/>
              </a:rPr>
              <a:t>C-EPS</a:t>
            </a:r>
            <a:r>
              <a:rPr lang="zh-CN" altLang="en-US" sz="1000" b="0" dirty="0">
                <a:ea typeface="宋体" panose="02010600030101010101" pitchFamily="2" charset="-122"/>
              </a:rPr>
              <a:t>，</a:t>
            </a:r>
            <a:r>
              <a:rPr lang="en-US" altLang="zh-CN" sz="1000" b="0" dirty="0">
                <a:ea typeface="宋体" panose="02010600030101010101" pitchFamily="2" charset="-122"/>
              </a:rPr>
              <a:t>78mm O/D</a:t>
            </a:r>
            <a:r>
              <a:rPr lang="zh-CN" altLang="en-US" sz="1000" b="0" dirty="0">
                <a:ea typeface="宋体" panose="02010600030101010101" pitchFamily="2" charset="-122"/>
              </a:rPr>
              <a:t>各种堆叠长度）</a:t>
            </a:r>
            <a:endParaRPr lang="en-US" altLang="zh-CN" sz="1000" b="0" dirty="0">
              <a:ea typeface="宋体" panose="02010600030101010101" pitchFamily="2" charset="-122"/>
            </a:endParaRPr>
          </a:p>
          <a:p>
            <a:pPr>
              <a:lnSpc>
                <a:spcPct val="80000"/>
              </a:lnSpc>
              <a:spcBef>
                <a:spcPct val="20000"/>
              </a:spcBef>
              <a:buClr>
                <a:schemeClr val="accent2"/>
              </a:buClr>
              <a:buSzPct val="100000"/>
              <a:buFont typeface="Wingdings" panose="05000000000000000000" pitchFamily="2" charset="2"/>
              <a:buChar char="§"/>
            </a:pPr>
            <a:r>
              <a:rPr lang="zh-CN" altLang="en-US" sz="1600" dirty="0">
                <a:ea typeface="宋体" panose="02010600030101010101" pitchFamily="2" charset="-122"/>
              </a:rPr>
              <a:t>电机类型</a:t>
            </a:r>
            <a:r>
              <a:rPr lang="en-US" altLang="zh-CN" sz="1600" dirty="0">
                <a:ea typeface="宋体" panose="02010600030101010101" pitchFamily="2" charset="-122"/>
              </a:rPr>
              <a:t>		</a:t>
            </a:r>
            <a:r>
              <a:rPr lang="en-US" altLang="zh-CN" sz="1600" b="0" dirty="0">
                <a:ea typeface="宋体" panose="02010600030101010101" pitchFamily="2" charset="-122"/>
              </a:rPr>
              <a:t>3</a:t>
            </a:r>
            <a:r>
              <a:rPr lang="zh-CN" altLang="en-US" sz="1600" b="0" dirty="0">
                <a:ea typeface="宋体" panose="02010600030101010101" pitchFamily="2" charset="-122"/>
              </a:rPr>
              <a:t>相，</a:t>
            </a:r>
            <a:r>
              <a:rPr lang="en-US" altLang="zh-CN" sz="1600" b="0" dirty="0">
                <a:ea typeface="宋体" panose="02010600030101010101" pitchFamily="2" charset="-122"/>
              </a:rPr>
              <a:t>12V</a:t>
            </a:r>
            <a:r>
              <a:rPr lang="zh-CN" altLang="en-US" sz="1600" b="0" dirty="0">
                <a:ea typeface="宋体" panose="02010600030101010101" pitchFamily="2" charset="-122"/>
              </a:rPr>
              <a:t>，无刷交流驱动器</a:t>
            </a:r>
            <a:r>
              <a:rPr lang="zh-CN" altLang="en-US" sz="1000" b="0" dirty="0">
                <a:ea typeface="宋体" panose="02010600030101010101" pitchFamily="2" charset="-122"/>
              </a:rPr>
              <a:t>（重量轻，转子惯性小，无电刷摩擦）</a:t>
            </a:r>
            <a:endParaRPr lang="en-US" altLang="zh-CN" sz="1000" b="0" dirty="0">
              <a:ea typeface="宋体" panose="02010600030101010101" pitchFamily="2" charset="-122"/>
            </a:endParaRPr>
          </a:p>
          <a:p>
            <a:pPr>
              <a:lnSpc>
                <a:spcPct val="80000"/>
              </a:lnSpc>
              <a:spcBef>
                <a:spcPct val="20000"/>
              </a:spcBef>
              <a:buClr>
                <a:schemeClr val="accent2"/>
              </a:buClr>
              <a:buSzPct val="100000"/>
              <a:buFont typeface="Wingdings" panose="05000000000000000000" pitchFamily="2" charset="2"/>
              <a:buChar char="§"/>
            </a:pPr>
            <a:r>
              <a:rPr lang="zh-CN" altLang="en-US" sz="1600" dirty="0">
                <a:ea typeface="宋体" panose="02010600030101010101" pitchFamily="2" charset="-122"/>
              </a:rPr>
              <a:t>电机拓扑结构</a:t>
            </a:r>
            <a:r>
              <a:rPr lang="en-US" altLang="zh-CN" sz="1600" dirty="0">
                <a:ea typeface="宋体" panose="02010600030101010101" pitchFamily="2" charset="-122"/>
              </a:rPr>
              <a:t>		</a:t>
            </a:r>
            <a:r>
              <a:rPr lang="en-US" altLang="zh-CN" sz="1600" b="0" dirty="0">
                <a:ea typeface="宋体" panose="02010600030101010101" pitchFamily="2" charset="-122"/>
              </a:rPr>
              <a:t>9</a:t>
            </a:r>
            <a:r>
              <a:rPr lang="zh-CN" altLang="en-US" sz="1600" b="0" dirty="0">
                <a:ea typeface="宋体" panose="02010600030101010101" pitchFamily="2" charset="-122"/>
              </a:rPr>
              <a:t>槽，</a:t>
            </a:r>
            <a:r>
              <a:rPr lang="en-US" altLang="zh-CN" sz="1600" b="0" dirty="0">
                <a:ea typeface="宋体" panose="02010600030101010101" pitchFamily="2" charset="-122"/>
              </a:rPr>
              <a:t>6</a:t>
            </a:r>
            <a:r>
              <a:rPr lang="zh-CN" altLang="en-US" sz="1600" b="0" dirty="0">
                <a:ea typeface="宋体" panose="02010600030101010101" pitchFamily="2" charset="-122"/>
              </a:rPr>
              <a:t>极</a:t>
            </a:r>
            <a:endParaRPr lang="en-US" altLang="zh-CN" sz="1600" b="0" dirty="0">
              <a:ea typeface="宋体" panose="02010600030101010101" pitchFamily="2" charset="-122"/>
            </a:endParaRPr>
          </a:p>
          <a:p>
            <a:pPr>
              <a:lnSpc>
                <a:spcPct val="80000"/>
              </a:lnSpc>
              <a:spcBef>
                <a:spcPct val="20000"/>
              </a:spcBef>
              <a:buClr>
                <a:schemeClr val="accent2"/>
              </a:buClr>
              <a:buSzPct val="100000"/>
              <a:buFont typeface="Wingdings" panose="05000000000000000000" pitchFamily="2" charset="2"/>
              <a:buChar char="§"/>
            </a:pPr>
            <a:r>
              <a:rPr lang="zh-CN" altLang="en-US" sz="1600" dirty="0">
                <a:ea typeface="宋体" panose="02010600030101010101" pitchFamily="2" charset="-122"/>
              </a:rPr>
              <a:t>转子位置传感器</a:t>
            </a:r>
            <a:r>
              <a:rPr lang="en-US" altLang="zh-CN" sz="1600" dirty="0">
                <a:ea typeface="宋体" panose="02010600030101010101" pitchFamily="2" charset="-122"/>
              </a:rPr>
              <a:t>		</a:t>
            </a:r>
            <a:r>
              <a:rPr lang="en-US" altLang="zh-CN" sz="1600" b="0" dirty="0">
                <a:ea typeface="宋体" panose="02010600030101010101" pitchFamily="2" charset="-122"/>
              </a:rPr>
              <a:t>3</a:t>
            </a:r>
            <a:r>
              <a:rPr lang="zh-CN" altLang="en-US" sz="1600" b="0" dirty="0">
                <a:ea typeface="宋体" panose="02010600030101010101" pitchFamily="2" charset="-122"/>
              </a:rPr>
              <a:t>霍尔效应器件</a:t>
            </a:r>
            <a:endParaRPr lang="en-US" altLang="zh-CN" sz="1600" b="0" dirty="0">
              <a:ea typeface="宋体" panose="02010600030101010101" pitchFamily="2" charset="-122"/>
            </a:endParaRPr>
          </a:p>
          <a:p>
            <a:pPr>
              <a:lnSpc>
                <a:spcPct val="80000"/>
              </a:lnSpc>
              <a:spcBef>
                <a:spcPct val="20000"/>
              </a:spcBef>
              <a:buClr>
                <a:schemeClr val="accent2"/>
              </a:buClr>
              <a:buSzPct val="100000"/>
              <a:buFont typeface="Wingdings" panose="05000000000000000000" pitchFamily="2" charset="2"/>
              <a:buChar char="§"/>
            </a:pPr>
            <a:r>
              <a:rPr lang="zh-CN" altLang="en-US" sz="1600" dirty="0">
                <a:ea typeface="宋体" panose="02010600030101010101" pitchFamily="2" charset="-122"/>
              </a:rPr>
              <a:t>电机外壳</a:t>
            </a:r>
            <a:r>
              <a:rPr lang="en-US" altLang="zh-CN" sz="1600" dirty="0">
                <a:ea typeface="宋体" panose="02010600030101010101" pitchFamily="2" charset="-122"/>
              </a:rPr>
              <a:t>		</a:t>
            </a:r>
            <a:r>
              <a:rPr lang="zh-CN" altLang="en-US" sz="1600" b="0" dirty="0">
                <a:solidFill>
                  <a:schemeClr val="hlink"/>
                </a:solidFill>
                <a:ea typeface="宋体" panose="02010600030101010101" pitchFamily="2" charset="-122"/>
              </a:rPr>
              <a:t>压铸</a:t>
            </a:r>
            <a:r>
              <a:rPr lang="zh-CN" altLang="en-US" sz="1000" b="0" dirty="0">
                <a:solidFill>
                  <a:schemeClr val="hlink"/>
                </a:solidFill>
                <a:ea typeface="宋体" panose="02010600030101010101" pitchFamily="2" charset="-122"/>
              </a:rPr>
              <a:t>（客户包装、</a:t>
            </a:r>
            <a:r>
              <a:rPr lang="en-US" altLang="zh-CN" sz="1000" b="0" dirty="0">
                <a:solidFill>
                  <a:schemeClr val="hlink"/>
                </a:solidFill>
                <a:ea typeface="宋体" panose="02010600030101010101" pitchFamily="2" charset="-122"/>
              </a:rPr>
              <a:t>ECU</a:t>
            </a:r>
            <a:r>
              <a:rPr lang="zh-CN" altLang="en-US" sz="1000" b="0" dirty="0">
                <a:solidFill>
                  <a:schemeClr val="hlink"/>
                </a:solidFill>
                <a:ea typeface="宋体" panose="02010600030101010101" pitchFamily="2" charset="-122"/>
              </a:rPr>
              <a:t>接口、皮带接口的复杂形状）</a:t>
            </a:r>
            <a:endParaRPr lang="en-US" altLang="zh-CN" sz="1000" b="0" dirty="0">
              <a:solidFill>
                <a:schemeClr val="hlink"/>
              </a:solidFill>
              <a:ea typeface="宋体" panose="02010600030101010101" pitchFamily="2" charset="-122"/>
            </a:endParaRPr>
          </a:p>
          <a:p>
            <a:pPr>
              <a:lnSpc>
                <a:spcPct val="80000"/>
              </a:lnSpc>
              <a:spcBef>
                <a:spcPct val="20000"/>
              </a:spcBef>
              <a:buClr>
                <a:schemeClr val="accent2"/>
              </a:buClr>
              <a:buSzPct val="100000"/>
              <a:buFont typeface="Wingdings" panose="05000000000000000000" pitchFamily="2" charset="2"/>
              <a:buChar char="§"/>
            </a:pPr>
            <a:r>
              <a:rPr lang="zh-CN" altLang="en-US" sz="1600" dirty="0">
                <a:ea typeface="宋体" panose="02010600030101010101" pitchFamily="2" charset="-122"/>
              </a:rPr>
              <a:t>转子磁铁</a:t>
            </a:r>
            <a:r>
              <a:rPr lang="en-US" altLang="zh-CN" sz="1600" b="0" dirty="0">
                <a:ea typeface="宋体" panose="02010600030101010101" pitchFamily="2" charset="-122"/>
              </a:rPr>
              <a:t>		</a:t>
            </a:r>
            <a:r>
              <a:rPr lang="zh-CN" altLang="en-US" sz="1600" b="0" dirty="0">
                <a:ea typeface="宋体" panose="02010600030101010101" pitchFamily="2" charset="-122"/>
              </a:rPr>
              <a:t>钕</a:t>
            </a:r>
            <a:r>
              <a:rPr lang="zh-CN" altLang="en-US" sz="1000" b="0" dirty="0">
                <a:ea typeface="宋体" panose="02010600030101010101" pitchFamily="2" charset="-122"/>
              </a:rPr>
              <a:t>（高磁通量、高功率密度）</a:t>
            </a:r>
            <a:endParaRPr lang="en-US" altLang="zh-CN" sz="1000" b="0" dirty="0">
              <a:ea typeface="宋体" panose="02010600030101010101" pitchFamily="2" charset="-122"/>
            </a:endParaRPr>
          </a:p>
        </p:txBody>
      </p:sp>
      <p:pic>
        <p:nvPicPr>
          <p:cNvPr id="8" name="Picture 5" descr="bracket05">
            <a:extLst>
              <a:ext uri="{FF2B5EF4-FFF2-40B4-BE49-F238E27FC236}">
                <a16:creationId xmlns:a16="http://schemas.microsoft.com/office/drawing/2014/main" id="{2EB48034-655F-43A9-A028-45D7391ACB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4626" y="3435378"/>
            <a:ext cx="1074744" cy="96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62E94D75-A44F-470F-9264-2A84C4522D7C}"/>
              </a:ext>
            </a:extLst>
          </p:cNvPr>
          <p:cNvPicPr>
            <a:picLocks noChangeAspect="1" noChangeArrowheads="1"/>
          </p:cNvPicPr>
          <p:nvPr/>
        </p:nvPicPr>
        <p:blipFill>
          <a:blip r:embed="rId4" cstate="print">
            <a:lum bright="20000"/>
            <a:extLst>
              <a:ext uri="{28A0092B-C50C-407E-A947-70E740481C1C}">
                <a14:useLocalDpi xmlns:a14="http://schemas.microsoft.com/office/drawing/2010/main" val="0"/>
              </a:ext>
            </a:extLst>
          </a:blip>
          <a:srcRect/>
          <a:stretch>
            <a:fillRect/>
          </a:stretch>
        </p:blipFill>
        <p:spPr bwMode="auto">
          <a:xfrm rot="19739626">
            <a:off x="1167762" y="3519754"/>
            <a:ext cx="1559626" cy="76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
            <a:extLst>
              <a:ext uri="{FF2B5EF4-FFF2-40B4-BE49-F238E27FC236}">
                <a16:creationId xmlns:a16="http://schemas.microsoft.com/office/drawing/2014/main" id="{83B631E8-C608-4BBF-90E2-CE038C7D8F98}"/>
              </a:ext>
            </a:extLst>
          </p:cNvPr>
          <p:cNvSpPr txBox="1">
            <a:spLocks noChangeArrowheads="1"/>
          </p:cNvSpPr>
          <p:nvPr/>
        </p:nvSpPr>
        <p:spPr bwMode="auto">
          <a:xfrm>
            <a:off x="1082587" y="2571844"/>
            <a:ext cx="19843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zh-CN" altLang="en-US" sz="1400" b="0" dirty="0">
                <a:solidFill>
                  <a:schemeClr val="accent2"/>
                </a:solidFill>
                <a:ea typeface="宋体" panose="02010600030101010101" pitchFamily="2" charset="-122"/>
              </a:rPr>
              <a:t>叠片定子段和绕组</a:t>
            </a:r>
            <a:endParaRPr lang="en-GB" altLang="zh-CN" sz="1400" b="0" dirty="0">
              <a:solidFill>
                <a:schemeClr val="accent2"/>
              </a:solidFill>
              <a:ea typeface="宋体" panose="02010600030101010101" pitchFamily="2" charset="-122"/>
            </a:endParaRPr>
          </a:p>
        </p:txBody>
      </p:sp>
      <p:sp>
        <p:nvSpPr>
          <p:cNvPr id="11" name="Text Box 8">
            <a:extLst>
              <a:ext uri="{FF2B5EF4-FFF2-40B4-BE49-F238E27FC236}">
                <a16:creationId xmlns:a16="http://schemas.microsoft.com/office/drawing/2014/main" id="{FE17C7C0-7AD1-45B7-B46A-E623081BB220}"/>
              </a:ext>
            </a:extLst>
          </p:cNvPr>
          <p:cNvSpPr txBox="1">
            <a:spLocks noChangeArrowheads="1"/>
          </p:cNvSpPr>
          <p:nvPr/>
        </p:nvSpPr>
        <p:spPr bwMode="auto">
          <a:xfrm>
            <a:off x="3305993" y="2605088"/>
            <a:ext cx="2598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zh-CN" altLang="en-US" sz="1400" b="0" dirty="0">
                <a:solidFill>
                  <a:schemeClr val="accent2"/>
                </a:solidFill>
                <a:ea typeface="宋体" panose="02010600030101010101" pitchFamily="2" charset="-122"/>
              </a:rPr>
              <a:t>分段定子（</a:t>
            </a:r>
            <a:r>
              <a:rPr lang="en-US" altLang="zh-CN" sz="1400" b="0" dirty="0">
                <a:solidFill>
                  <a:schemeClr val="accent2"/>
                </a:solidFill>
                <a:ea typeface="宋体" panose="02010600030101010101" pitchFamily="2" charset="-122"/>
              </a:rPr>
              <a:t>9</a:t>
            </a:r>
            <a:r>
              <a:rPr lang="zh-CN" altLang="en-US" sz="1400" b="0" dirty="0">
                <a:solidFill>
                  <a:schemeClr val="accent2"/>
                </a:solidFill>
                <a:ea typeface="宋体" panose="02010600030101010101" pitchFamily="2" charset="-122"/>
              </a:rPr>
              <a:t>段）</a:t>
            </a:r>
            <a:endParaRPr lang="en-GB" altLang="zh-CN" sz="1400" b="0" dirty="0">
              <a:solidFill>
                <a:schemeClr val="accent2"/>
              </a:solidFill>
              <a:ea typeface="宋体" panose="02010600030101010101" pitchFamily="2" charset="-122"/>
            </a:endParaRPr>
          </a:p>
        </p:txBody>
      </p:sp>
      <p:sp>
        <p:nvSpPr>
          <p:cNvPr id="12" name="Text Box 9">
            <a:extLst>
              <a:ext uri="{FF2B5EF4-FFF2-40B4-BE49-F238E27FC236}">
                <a16:creationId xmlns:a16="http://schemas.microsoft.com/office/drawing/2014/main" id="{071007B2-51F1-48F0-9CEE-2A389BA271DE}"/>
              </a:ext>
            </a:extLst>
          </p:cNvPr>
          <p:cNvSpPr txBox="1">
            <a:spLocks noChangeArrowheads="1"/>
          </p:cNvSpPr>
          <p:nvPr/>
        </p:nvSpPr>
        <p:spPr bwMode="auto">
          <a:xfrm>
            <a:off x="5570624" y="2463974"/>
            <a:ext cx="2419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defRPr>
            </a:lvl1pPr>
            <a:lvl2pPr marL="742950" indent="-285750">
              <a:defRPr sz="2800" b="1">
                <a:solidFill>
                  <a:schemeClr val="tx1"/>
                </a:solidFill>
                <a:latin typeface="Arial" panose="020B0604020202020204" pitchFamily="34" charset="0"/>
              </a:defRPr>
            </a:lvl2pPr>
            <a:lvl3pPr marL="1143000" indent="-228600">
              <a:defRPr sz="2800" b="1">
                <a:solidFill>
                  <a:schemeClr val="tx1"/>
                </a:solidFill>
                <a:latin typeface="Arial" panose="020B0604020202020204" pitchFamily="34" charset="0"/>
              </a:defRPr>
            </a:lvl3pPr>
            <a:lvl4pPr marL="1600200" indent="-228600">
              <a:defRPr sz="2800" b="1">
                <a:solidFill>
                  <a:schemeClr val="tx1"/>
                </a:solidFill>
                <a:latin typeface="Arial" panose="020B0604020202020204" pitchFamily="34" charset="0"/>
              </a:defRPr>
            </a:lvl4pPr>
            <a:lvl5pPr marL="2057400" indent="-228600">
              <a:defRPr sz="2800" b="1">
                <a:solidFill>
                  <a:schemeClr val="tx1"/>
                </a:solidFill>
                <a:latin typeface="Arial" panose="020B0604020202020204" pitchFamily="34" charset="0"/>
              </a:defRPr>
            </a:lvl5pPr>
            <a:lvl6pPr marL="2514600" indent="-228600" eaLnBrk="0" fontAlgn="base" hangingPunct="0">
              <a:spcBef>
                <a:spcPct val="0"/>
              </a:spcBef>
              <a:spcAft>
                <a:spcPct val="0"/>
              </a:spcAft>
              <a:defRPr sz="2800" b="1">
                <a:solidFill>
                  <a:schemeClr val="tx1"/>
                </a:solidFill>
                <a:latin typeface="Arial" panose="020B0604020202020204" pitchFamily="34" charset="0"/>
              </a:defRPr>
            </a:lvl6pPr>
            <a:lvl7pPr marL="2971800" indent="-228600" eaLnBrk="0" fontAlgn="base" hangingPunct="0">
              <a:spcBef>
                <a:spcPct val="0"/>
              </a:spcBef>
              <a:spcAft>
                <a:spcPct val="0"/>
              </a:spcAft>
              <a:defRPr sz="2800" b="1">
                <a:solidFill>
                  <a:schemeClr val="tx1"/>
                </a:solidFill>
                <a:latin typeface="Arial" panose="020B0604020202020204" pitchFamily="34" charset="0"/>
              </a:defRPr>
            </a:lvl7pPr>
            <a:lvl8pPr marL="3429000" indent="-228600" eaLnBrk="0" fontAlgn="base" hangingPunct="0">
              <a:spcBef>
                <a:spcPct val="0"/>
              </a:spcBef>
              <a:spcAft>
                <a:spcPct val="0"/>
              </a:spcAft>
              <a:defRPr sz="2800" b="1">
                <a:solidFill>
                  <a:schemeClr val="tx1"/>
                </a:solidFill>
                <a:latin typeface="Arial" panose="020B0604020202020204" pitchFamily="34" charset="0"/>
              </a:defRPr>
            </a:lvl8pPr>
            <a:lvl9pPr marL="3886200" indent="-228600" eaLnBrk="0" fontAlgn="base" hangingPunct="0">
              <a:spcBef>
                <a:spcPct val="0"/>
              </a:spcBef>
              <a:spcAft>
                <a:spcPct val="0"/>
              </a:spcAft>
              <a:defRPr sz="2800" b="1">
                <a:solidFill>
                  <a:schemeClr val="tx1"/>
                </a:solidFill>
                <a:latin typeface="Arial" panose="020B0604020202020204" pitchFamily="34" charset="0"/>
              </a:defRPr>
            </a:lvl9pPr>
          </a:lstStyle>
          <a:p>
            <a:pPr algn="ctr">
              <a:spcBef>
                <a:spcPct val="50000"/>
              </a:spcBef>
            </a:pPr>
            <a:r>
              <a:rPr lang="zh-CN" altLang="en-US" sz="1400" b="0" dirty="0">
                <a:solidFill>
                  <a:schemeClr val="accent2"/>
                </a:solidFill>
                <a:ea typeface="宋体" panose="02010600030101010101" pitchFamily="2" charset="-122"/>
              </a:rPr>
              <a:t>定子组件和引线框</a:t>
            </a:r>
            <a:endParaRPr lang="en-GB" altLang="zh-CN" sz="1400" b="0" dirty="0">
              <a:solidFill>
                <a:schemeClr val="accent2"/>
              </a:solidFill>
              <a:ea typeface="宋体" panose="02010600030101010101" pitchFamily="2" charset="-122"/>
            </a:endParaRPr>
          </a:p>
        </p:txBody>
      </p:sp>
    </p:spTree>
    <p:extLst>
      <p:ext uri="{BB962C8B-B14F-4D97-AF65-F5344CB8AC3E}">
        <p14:creationId xmlns:p14="http://schemas.microsoft.com/office/powerpoint/2010/main" val="22919531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04</a:t>
            </a:r>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8" y="1338593"/>
            <a:ext cx="6559547"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ltLang="zh-CN" dirty="0"/>
              <a:t>CD Gen3 Motor</a:t>
            </a:r>
            <a:endParaRPr lang="en-US" dirty="0"/>
          </a:p>
        </p:txBody>
      </p:sp>
      <p:sp>
        <p:nvSpPr>
          <p:cNvPr id="14" name="Fußzeilenplatzhalter 2">
            <a:extLst>
              <a:ext uri="{FF2B5EF4-FFF2-40B4-BE49-F238E27FC236}">
                <a16:creationId xmlns:a16="http://schemas.microsoft.com/office/drawing/2014/main" id="{051A3285-6012-4CD5-9A63-36EA50F84784}"/>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Tree>
    <p:custDataLst>
      <p:tags r:id="rId1"/>
    </p:custDataLst>
    <p:extLst>
      <p:ext uri="{BB962C8B-B14F-4D97-AF65-F5344CB8AC3E}">
        <p14:creationId xmlns:p14="http://schemas.microsoft.com/office/powerpoint/2010/main" val="18169698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总结</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27</a:t>
            </a:fld>
            <a:endParaRPr lang="en-US" dirty="0"/>
          </a:p>
        </p:txBody>
      </p:sp>
      <p:sp>
        <p:nvSpPr>
          <p:cNvPr id="11" name="Content Placeholder 2">
            <a:extLst>
              <a:ext uri="{FF2B5EF4-FFF2-40B4-BE49-F238E27FC236}">
                <a16:creationId xmlns:a16="http://schemas.microsoft.com/office/drawing/2014/main" id="{02D7B5DA-4E88-4C5E-8C2D-834430C3EF35}"/>
              </a:ext>
            </a:extLst>
          </p:cNvPr>
          <p:cNvSpPr>
            <a:spLocks noGrp="1"/>
          </p:cNvSpPr>
          <p:nvPr>
            <p:ph idx="1"/>
          </p:nvPr>
        </p:nvSpPr>
        <p:spPr>
          <a:xfrm>
            <a:off x="361664" y="649101"/>
            <a:ext cx="8420674" cy="3062287"/>
          </a:xfrm>
        </p:spPr>
        <p:txBody>
          <a:bodyPr/>
          <a:lstStyle/>
          <a:p>
            <a:r>
              <a:rPr lang="zh-CN" altLang="en-US" sz="1600" dirty="0"/>
              <a:t>点数</a:t>
            </a:r>
            <a:endParaRPr lang="en-GB" altLang="zh-CN" sz="1600" dirty="0"/>
          </a:p>
          <a:p>
            <a:pPr marL="742950" lvl="1" indent="-285750"/>
            <a:r>
              <a:rPr lang="en-US" altLang="zh-CN" sz="1600" dirty="0"/>
              <a:t>12</a:t>
            </a:r>
            <a:r>
              <a:rPr lang="zh-CN" altLang="en-US" sz="1600" dirty="0"/>
              <a:t>： </a:t>
            </a:r>
            <a:r>
              <a:rPr lang="en-US" altLang="zh-CN" sz="1600" dirty="0"/>
              <a:t>8</a:t>
            </a:r>
            <a:r>
              <a:rPr lang="zh-CN" altLang="en-US" sz="1600" dirty="0"/>
              <a:t>电机内部设计并按预期运行</a:t>
            </a:r>
            <a:endParaRPr lang="en-GB" altLang="zh-CN" sz="1600" dirty="0"/>
          </a:p>
          <a:p>
            <a:pPr marL="1143000" lvl="2" indent="-228600"/>
            <a:r>
              <a:rPr lang="zh-CN" altLang="en-US" sz="1600" dirty="0"/>
              <a:t>低纹波和齿槽，无传感器测试结果良好</a:t>
            </a:r>
            <a:endParaRPr lang="en-GB" altLang="zh-CN" sz="1600" dirty="0"/>
          </a:p>
          <a:p>
            <a:pPr marL="742950" lvl="1" indent="-285750"/>
            <a:r>
              <a:rPr lang="zh-CN" altLang="en-US" sz="1600" dirty="0"/>
              <a:t>生成的</a:t>
            </a:r>
            <a:r>
              <a:rPr lang="en-US" altLang="zh-CN" sz="1600" dirty="0"/>
              <a:t>6</a:t>
            </a:r>
            <a:r>
              <a:rPr lang="zh-CN" altLang="en-US" sz="1600" dirty="0"/>
              <a:t>个堆栈长度的大纲目录</a:t>
            </a:r>
            <a:endParaRPr lang="en-GB" altLang="zh-CN" sz="1600" dirty="0"/>
          </a:p>
          <a:p>
            <a:pPr marL="742950" lvl="1" indent="-285750"/>
            <a:r>
              <a:rPr lang="zh-CN" altLang="en-US" sz="1600" dirty="0"/>
              <a:t>所有电机和</a:t>
            </a:r>
            <a:r>
              <a:rPr lang="en-US" altLang="zh-CN" sz="1600" dirty="0"/>
              <a:t>ECU</a:t>
            </a:r>
            <a:r>
              <a:rPr lang="zh-CN" altLang="en-US" sz="1600" dirty="0"/>
              <a:t>在</a:t>
            </a:r>
            <a:r>
              <a:rPr lang="en-US" altLang="zh-CN" sz="1600" dirty="0"/>
              <a:t>EDG</a:t>
            </a:r>
            <a:r>
              <a:rPr lang="zh-CN" altLang="en-US" sz="1600" dirty="0"/>
              <a:t>实验室中一起测试</a:t>
            </a:r>
            <a:r>
              <a:rPr lang="en-US" altLang="zh-CN" sz="1600" dirty="0"/>
              <a:t>–</a:t>
            </a:r>
            <a:r>
              <a:rPr lang="zh-CN" altLang="en-US" sz="1600" dirty="0"/>
              <a:t>在整个系统构建之前对子系统组件进行基准测试</a:t>
            </a:r>
            <a:endParaRPr lang="en-GB" altLang="zh-CN" sz="1600" dirty="0"/>
          </a:p>
          <a:p>
            <a:pPr marL="742950" lvl="1" indent="-285750"/>
            <a:r>
              <a:rPr lang="zh-CN" altLang="en-US" sz="1600" dirty="0"/>
              <a:t>完成所有系统验证，未出现重大电机问题</a:t>
            </a:r>
            <a:endParaRPr lang="en-GB" altLang="zh-CN" sz="1600" dirty="0"/>
          </a:p>
          <a:p>
            <a:pPr marL="742950" lvl="1" indent="-285750"/>
            <a:r>
              <a:rPr lang="zh-CN" altLang="en-US" sz="1600" dirty="0"/>
              <a:t>组件验证已完成，未发现重大问题</a:t>
            </a:r>
            <a:endParaRPr lang="en-GB" altLang="zh-CN" sz="1600" dirty="0"/>
          </a:p>
          <a:p>
            <a:pPr marL="742950" lvl="1" indent="-285750"/>
            <a:r>
              <a:rPr lang="zh-CN" altLang="en-US" sz="1600" dirty="0"/>
              <a:t>良好的系统需求流导致良好的纪律用于明确和商定的设计约束</a:t>
            </a:r>
            <a:endParaRPr lang="en-GB" altLang="zh-CN" sz="1600" dirty="0"/>
          </a:p>
          <a:p>
            <a:pPr>
              <a:buFontTx/>
              <a:buNone/>
            </a:pPr>
            <a:endParaRPr lang="en-GB" altLang="zh-CN" dirty="0"/>
          </a:p>
        </p:txBody>
      </p:sp>
      <p:pic>
        <p:nvPicPr>
          <p:cNvPr id="12" name="Picture 6">
            <a:extLst>
              <a:ext uri="{FF2B5EF4-FFF2-40B4-BE49-F238E27FC236}">
                <a16:creationId xmlns:a16="http://schemas.microsoft.com/office/drawing/2014/main" id="{424D3D13-E239-4818-A22B-25035C5EA2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5853" y="3576824"/>
            <a:ext cx="1368425"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1115389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85FD4198-99DD-4FEE-9321-2EC34E83D2F3}"/>
              </a:ext>
            </a:extLst>
          </p:cNvPr>
          <p:cNvGraphicFramePr>
            <a:graphicFrameLocks noChangeAspect="1"/>
          </p:cNvGraphicFramePr>
          <p:nvPr>
            <p:extLst>
              <p:ext uri="{D42A27DB-BD31-4B8C-83A1-F6EECF244321}">
                <p14:modId xmlns:p14="http://schemas.microsoft.com/office/powerpoint/2010/main" val="1051247039"/>
              </p:ext>
            </p:extLst>
          </p:nvPr>
        </p:nvGraphicFramePr>
        <p:xfrm>
          <a:off x="488422" y="711876"/>
          <a:ext cx="2724150" cy="3384550"/>
        </p:xfrm>
        <a:graphic>
          <a:graphicData uri="http://schemas.openxmlformats.org/presentationml/2006/ole">
            <mc:AlternateContent xmlns:mc="http://schemas.openxmlformats.org/markup-compatibility/2006">
              <mc:Choice xmlns:v="urn:schemas-microsoft-com:vml" Requires="v">
                <p:oleObj spid="_x0000_s1103" name="Bitmap Image" r:id="rId3" imgW="2724269" imgH="3391048" progId="Paint.Picture">
                  <p:embed/>
                </p:oleObj>
              </mc:Choice>
              <mc:Fallback>
                <p:oleObj name="Bitmap Image" r:id="rId3" imgW="2724269" imgH="3391048"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22" y="711876"/>
                        <a:ext cx="2724150" cy="338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概述</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28</a:t>
            </a:fld>
            <a:endParaRPr lang="en-US" dirty="0"/>
          </a:p>
        </p:txBody>
      </p:sp>
      <p:pic>
        <p:nvPicPr>
          <p:cNvPr id="10" name="Picture 2">
            <a:extLst>
              <a:ext uri="{FF2B5EF4-FFF2-40B4-BE49-F238E27FC236}">
                <a16:creationId xmlns:a16="http://schemas.microsoft.com/office/drawing/2014/main" id="{06B2116C-2A3F-4C1A-8C7B-2353F307E143}"/>
              </a:ext>
            </a:extLst>
          </p:cNvPr>
          <p:cNvPicPr>
            <a:picLocks noChangeAspect="1" noChangeArrowheads="1"/>
          </p:cNvPicPr>
          <p:nvPr/>
        </p:nvPicPr>
        <p:blipFill>
          <a:blip r:embed="rId5" cstate="print"/>
          <a:srcRect/>
          <a:stretch>
            <a:fillRect/>
          </a:stretch>
        </p:blipFill>
        <p:spPr bwMode="auto">
          <a:xfrm>
            <a:off x="4415615" y="2508446"/>
            <a:ext cx="4278386" cy="1994882"/>
          </a:xfrm>
          <a:prstGeom prst="rect">
            <a:avLst/>
          </a:prstGeom>
          <a:noFill/>
          <a:ln w="9525">
            <a:noFill/>
            <a:miter lim="800000"/>
            <a:headEnd/>
            <a:tailEnd/>
          </a:ln>
        </p:spPr>
      </p:pic>
      <p:pic>
        <p:nvPicPr>
          <p:cNvPr id="7" name="Picture 6">
            <a:extLst>
              <a:ext uri="{FF2B5EF4-FFF2-40B4-BE49-F238E27FC236}">
                <a16:creationId xmlns:a16="http://schemas.microsoft.com/office/drawing/2014/main" id="{540B920E-5854-4CD2-9831-E9A2DE495C3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47727" y="1065008"/>
            <a:ext cx="1157138" cy="11795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
            <a:extLst>
              <a:ext uri="{FF2B5EF4-FFF2-40B4-BE49-F238E27FC236}">
                <a16:creationId xmlns:a16="http://schemas.microsoft.com/office/drawing/2014/main" id="{BB5D9FE4-6C74-4AC5-AD7B-8B27004FA54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5221" y="1065008"/>
            <a:ext cx="1281646" cy="1337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3">
            <a:extLst>
              <a:ext uri="{FF2B5EF4-FFF2-40B4-BE49-F238E27FC236}">
                <a16:creationId xmlns:a16="http://schemas.microsoft.com/office/drawing/2014/main" id="{54637CB8-CD79-47ED-8C7A-AF5F53B84CD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66527" y="534658"/>
            <a:ext cx="3345727" cy="224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a:extLst>
              <a:ext uri="{FF2B5EF4-FFF2-40B4-BE49-F238E27FC236}">
                <a16:creationId xmlns:a16="http://schemas.microsoft.com/office/drawing/2014/main" id="{2FAEA9DD-EC11-4FA8-A125-4C80B3E9B8C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l="22017" t="9288" r="7268" b="12521"/>
          <a:stretch>
            <a:fillRect/>
          </a:stretch>
        </p:blipFill>
        <p:spPr bwMode="gray">
          <a:xfrm>
            <a:off x="2212041" y="2794212"/>
            <a:ext cx="1745568" cy="1637412"/>
          </a:xfrm>
          <a:prstGeom prst="rect">
            <a:avLst/>
          </a:prstGeom>
          <a:noFill/>
        </p:spPr>
      </p:pic>
    </p:spTree>
    <p:extLst>
      <p:ext uri="{BB962C8B-B14F-4D97-AF65-F5344CB8AC3E}">
        <p14:creationId xmlns:p14="http://schemas.microsoft.com/office/powerpoint/2010/main" val="13460714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t>分解视图</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29</a:t>
            </a:fld>
            <a:endParaRPr lang="en-US" dirty="0"/>
          </a:p>
        </p:txBody>
      </p:sp>
      <p:pic>
        <p:nvPicPr>
          <p:cNvPr id="5" name="Picture 9">
            <a:extLst>
              <a:ext uri="{FF2B5EF4-FFF2-40B4-BE49-F238E27FC236}">
                <a16:creationId xmlns:a16="http://schemas.microsoft.com/office/drawing/2014/main" id="{67DC6038-C030-4FDF-9FF8-C00DEA1BB0DD}"/>
              </a:ext>
            </a:extLst>
          </p:cNvPr>
          <p:cNvPicPr>
            <a:picLocks noChangeAspect="1" noChangeArrowheads="1"/>
          </p:cNvPicPr>
          <p:nvPr/>
        </p:nvPicPr>
        <p:blipFill>
          <a:blip r:embed="rId2" cstate="print"/>
          <a:srcRect/>
          <a:stretch>
            <a:fillRect/>
          </a:stretch>
        </p:blipFill>
        <p:spPr bwMode="auto">
          <a:xfrm>
            <a:off x="3627671" y="435965"/>
            <a:ext cx="2513410" cy="4201715"/>
          </a:xfrm>
          <a:prstGeom prst="rect">
            <a:avLst/>
          </a:prstGeom>
          <a:noFill/>
          <a:ln w="12700" algn="ctr">
            <a:noFill/>
            <a:miter lim="800000"/>
            <a:headEnd/>
            <a:tailEnd/>
          </a:ln>
        </p:spPr>
      </p:pic>
      <p:sp>
        <p:nvSpPr>
          <p:cNvPr id="7" name="Text Box 21">
            <a:extLst>
              <a:ext uri="{FF2B5EF4-FFF2-40B4-BE49-F238E27FC236}">
                <a16:creationId xmlns:a16="http://schemas.microsoft.com/office/drawing/2014/main" id="{03AACDA6-8895-4B0B-B427-F641ABD9B21F}"/>
              </a:ext>
            </a:extLst>
          </p:cNvPr>
          <p:cNvSpPr txBox="1">
            <a:spLocks noChangeArrowheads="1"/>
          </p:cNvSpPr>
          <p:nvPr/>
        </p:nvSpPr>
        <p:spPr bwMode="auto">
          <a:xfrm>
            <a:off x="2156059" y="4400746"/>
            <a:ext cx="1193006" cy="230832"/>
          </a:xfrm>
          <a:prstGeom prst="rect">
            <a:avLst/>
          </a:prstGeom>
          <a:noFill/>
          <a:ln w="12700" algn="ctr">
            <a:solidFill>
              <a:schemeClr val="tx1"/>
            </a:solidFill>
            <a:miter lim="800000"/>
            <a:headEnd/>
            <a:tailEnd/>
          </a:ln>
        </p:spPr>
        <p:txBody>
          <a:bodyPr>
            <a:spAutoFit/>
          </a:bodyPr>
          <a:lstStyle/>
          <a:p>
            <a:pPr algn="r"/>
            <a:r>
              <a:rPr lang="zh-CN" altLang="en-US" sz="900" dirty="0"/>
              <a:t>电机盖组件</a:t>
            </a:r>
            <a:r>
              <a:rPr lang="en-US" altLang="zh-CN" sz="900" dirty="0"/>
              <a:t>–</a:t>
            </a:r>
            <a:endParaRPr lang="en-US" sz="900" dirty="0"/>
          </a:p>
        </p:txBody>
      </p:sp>
      <p:sp>
        <p:nvSpPr>
          <p:cNvPr id="8" name="Text Box 22">
            <a:extLst>
              <a:ext uri="{FF2B5EF4-FFF2-40B4-BE49-F238E27FC236}">
                <a16:creationId xmlns:a16="http://schemas.microsoft.com/office/drawing/2014/main" id="{2F21A112-8A2A-4269-9BB6-F0AB192F7AAE}"/>
              </a:ext>
            </a:extLst>
          </p:cNvPr>
          <p:cNvSpPr txBox="1">
            <a:spLocks noChangeArrowheads="1"/>
          </p:cNvSpPr>
          <p:nvPr/>
        </p:nvSpPr>
        <p:spPr bwMode="auto">
          <a:xfrm>
            <a:off x="2591827" y="3745181"/>
            <a:ext cx="750094" cy="230832"/>
          </a:xfrm>
          <a:prstGeom prst="rect">
            <a:avLst/>
          </a:prstGeom>
          <a:noFill/>
          <a:ln w="12700" algn="ctr">
            <a:solidFill>
              <a:schemeClr val="tx1"/>
            </a:solidFill>
            <a:miter lim="800000"/>
            <a:headEnd/>
            <a:tailEnd/>
          </a:ln>
        </p:spPr>
        <p:txBody>
          <a:bodyPr>
            <a:spAutoFit/>
          </a:bodyPr>
          <a:lstStyle/>
          <a:p>
            <a:pPr algn="r"/>
            <a:r>
              <a:rPr lang="zh-CN" altLang="en-US" sz="900" dirty="0"/>
              <a:t>定子组件</a:t>
            </a:r>
            <a:endParaRPr lang="en-US" sz="900" dirty="0"/>
          </a:p>
        </p:txBody>
      </p:sp>
      <p:sp>
        <p:nvSpPr>
          <p:cNvPr id="9" name="Text Box 23">
            <a:extLst>
              <a:ext uri="{FF2B5EF4-FFF2-40B4-BE49-F238E27FC236}">
                <a16:creationId xmlns:a16="http://schemas.microsoft.com/office/drawing/2014/main" id="{B1C11C42-A4C1-4852-89E5-D445F6B84679}"/>
              </a:ext>
            </a:extLst>
          </p:cNvPr>
          <p:cNvSpPr txBox="1">
            <a:spLocks noChangeArrowheads="1"/>
          </p:cNvSpPr>
          <p:nvPr/>
        </p:nvSpPr>
        <p:spPr bwMode="auto">
          <a:xfrm>
            <a:off x="2219161" y="3343471"/>
            <a:ext cx="1130438" cy="230832"/>
          </a:xfrm>
          <a:prstGeom prst="rect">
            <a:avLst/>
          </a:prstGeom>
          <a:noFill/>
          <a:ln w="12700" algn="ctr">
            <a:solidFill>
              <a:schemeClr val="tx1"/>
            </a:solidFill>
            <a:miter lim="800000"/>
            <a:headEnd/>
            <a:tailEnd/>
          </a:ln>
        </p:spPr>
        <p:txBody>
          <a:bodyPr wrap="none">
            <a:spAutoFit/>
          </a:bodyPr>
          <a:lstStyle/>
          <a:p>
            <a:r>
              <a:rPr lang="en-GB" sz="900" dirty="0"/>
              <a:t>Starpoint Fretwork</a:t>
            </a:r>
            <a:endParaRPr lang="en-US" sz="900" dirty="0"/>
          </a:p>
        </p:txBody>
      </p:sp>
      <p:sp>
        <p:nvSpPr>
          <p:cNvPr id="10" name="Text Box 24">
            <a:extLst>
              <a:ext uri="{FF2B5EF4-FFF2-40B4-BE49-F238E27FC236}">
                <a16:creationId xmlns:a16="http://schemas.microsoft.com/office/drawing/2014/main" id="{E3AE218E-10EF-42C7-A789-285C70C6ED1E}"/>
              </a:ext>
            </a:extLst>
          </p:cNvPr>
          <p:cNvSpPr txBox="1">
            <a:spLocks noChangeArrowheads="1"/>
          </p:cNvSpPr>
          <p:nvPr/>
        </p:nvSpPr>
        <p:spPr bwMode="auto">
          <a:xfrm>
            <a:off x="1713145" y="2686399"/>
            <a:ext cx="1557338" cy="230832"/>
          </a:xfrm>
          <a:prstGeom prst="rect">
            <a:avLst/>
          </a:prstGeom>
          <a:noFill/>
          <a:ln w="12700" algn="ctr">
            <a:solidFill>
              <a:schemeClr val="tx1"/>
            </a:solidFill>
            <a:miter lim="800000"/>
            <a:headEnd/>
            <a:tailEnd/>
          </a:ln>
        </p:spPr>
        <p:txBody>
          <a:bodyPr wrap="square">
            <a:spAutoFit/>
          </a:bodyPr>
          <a:lstStyle/>
          <a:p>
            <a:pPr algn="r"/>
            <a:r>
              <a:rPr lang="zh-CN" altLang="en-US" sz="900" dirty="0"/>
              <a:t>带磁铁的转子组</a:t>
            </a:r>
            <a:endParaRPr lang="en-US" sz="900" dirty="0"/>
          </a:p>
        </p:txBody>
      </p:sp>
      <p:sp>
        <p:nvSpPr>
          <p:cNvPr id="11" name="Text Box 25">
            <a:extLst>
              <a:ext uri="{FF2B5EF4-FFF2-40B4-BE49-F238E27FC236}">
                <a16:creationId xmlns:a16="http://schemas.microsoft.com/office/drawing/2014/main" id="{9FD13C8B-5E1D-4E19-8DBD-ABEF6956EF04}"/>
              </a:ext>
            </a:extLst>
          </p:cNvPr>
          <p:cNvSpPr txBox="1">
            <a:spLocks noChangeArrowheads="1"/>
          </p:cNvSpPr>
          <p:nvPr/>
        </p:nvSpPr>
        <p:spPr bwMode="auto">
          <a:xfrm>
            <a:off x="2813284" y="2294519"/>
            <a:ext cx="450056" cy="230832"/>
          </a:xfrm>
          <a:prstGeom prst="rect">
            <a:avLst/>
          </a:prstGeom>
          <a:noFill/>
          <a:ln w="12700" algn="ctr">
            <a:solidFill>
              <a:schemeClr val="tx1"/>
            </a:solidFill>
            <a:miter lim="800000"/>
            <a:headEnd/>
            <a:tailEnd/>
          </a:ln>
        </p:spPr>
        <p:txBody>
          <a:bodyPr>
            <a:spAutoFit/>
          </a:bodyPr>
          <a:lstStyle/>
          <a:p>
            <a:pPr algn="r"/>
            <a:r>
              <a:rPr lang="zh-CN" altLang="en-US" sz="900" dirty="0"/>
              <a:t>轴</a:t>
            </a:r>
            <a:endParaRPr lang="en-US" sz="900" dirty="0"/>
          </a:p>
        </p:txBody>
      </p:sp>
      <p:sp>
        <p:nvSpPr>
          <p:cNvPr id="12" name="Text Box 26">
            <a:extLst>
              <a:ext uri="{FF2B5EF4-FFF2-40B4-BE49-F238E27FC236}">
                <a16:creationId xmlns:a16="http://schemas.microsoft.com/office/drawing/2014/main" id="{AD9B63CC-3F8E-43E0-B6B4-15DB1DCA3D73}"/>
              </a:ext>
            </a:extLst>
          </p:cNvPr>
          <p:cNvSpPr txBox="1">
            <a:spLocks noChangeArrowheads="1"/>
          </p:cNvSpPr>
          <p:nvPr/>
        </p:nvSpPr>
        <p:spPr bwMode="auto">
          <a:xfrm>
            <a:off x="2459910" y="2018305"/>
            <a:ext cx="761747" cy="230832"/>
          </a:xfrm>
          <a:prstGeom prst="rect">
            <a:avLst/>
          </a:prstGeom>
          <a:noFill/>
          <a:ln w="12700" algn="ctr">
            <a:solidFill>
              <a:schemeClr val="tx1"/>
            </a:solidFill>
            <a:miter lim="800000"/>
            <a:headEnd/>
            <a:tailEnd/>
          </a:ln>
        </p:spPr>
        <p:txBody>
          <a:bodyPr wrap="none">
            <a:spAutoFit/>
          </a:bodyPr>
          <a:lstStyle/>
          <a:p>
            <a:pPr algn="r"/>
            <a:r>
              <a:rPr lang="zh-CN" altLang="en-US" sz="900" dirty="0"/>
              <a:t>传感器组件</a:t>
            </a:r>
            <a:endParaRPr lang="en-US" sz="900" dirty="0"/>
          </a:p>
        </p:txBody>
      </p:sp>
      <p:sp>
        <p:nvSpPr>
          <p:cNvPr id="13" name="Text Box 27">
            <a:extLst>
              <a:ext uri="{FF2B5EF4-FFF2-40B4-BE49-F238E27FC236}">
                <a16:creationId xmlns:a16="http://schemas.microsoft.com/office/drawing/2014/main" id="{DBBF6D64-566F-46B6-B8D6-CA51F160B1A8}"/>
              </a:ext>
            </a:extLst>
          </p:cNvPr>
          <p:cNvSpPr txBox="1">
            <a:spLocks noChangeArrowheads="1"/>
          </p:cNvSpPr>
          <p:nvPr/>
        </p:nvSpPr>
        <p:spPr bwMode="auto">
          <a:xfrm>
            <a:off x="2219728" y="1610434"/>
            <a:ext cx="992579" cy="230832"/>
          </a:xfrm>
          <a:prstGeom prst="rect">
            <a:avLst/>
          </a:prstGeom>
          <a:noFill/>
          <a:ln w="12700" algn="ctr">
            <a:solidFill>
              <a:schemeClr val="tx1"/>
            </a:solidFill>
            <a:miter lim="800000"/>
            <a:headEnd/>
            <a:tailEnd/>
          </a:ln>
        </p:spPr>
        <p:txBody>
          <a:bodyPr wrap="none">
            <a:spAutoFit/>
          </a:bodyPr>
          <a:lstStyle/>
          <a:p>
            <a:pPr algn="r"/>
            <a:r>
              <a:rPr lang="zh-CN" altLang="en-US" sz="900" dirty="0"/>
              <a:t>二次成型耦合器</a:t>
            </a:r>
            <a:endParaRPr lang="en-US" sz="900" dirty="0"/>
          </a:p>
        </p:txBody>
      </p:sp>
      <p:sp>
        <p:nvSpPr>
          <p:cNvPr id="14" name="Text Box 28">
            <a:extLst>
              <a:ext uri="{FF2B5EF4-FFF2-40B4-BE49-F238E27FC236}">
                <a16:creationId xmlns:a16="http://schemas.microsoft.com/office/drawing/2014/main" id="{25749DE3-F62D-4062-A3A8-903A199E345C}"/>
              </a:ext>
            </a:extLst>
          </p:cNvPr>
          <p:cNvSpPr txBox="1">
            <a:spLocks noChangeArrowheads="1"/>
          </p:cNvSpPr>
          <p:nvPr/>
        </p:nvSpPr>
        <p:spPr bwMode="auto">
          <a:xfrm>
            <a:off x="2570240" y="1300358"/>
            <a:ext cx="615873" cy="230832"/>
          </a:xfrm>
          <a:prstGeom prst="rect">
            <a:avLst/>
          </a:prstGeom>
          <a:noFill/>
          <a:ln w="12700" algn="ctr">
            <a:solidFill>
              <a:schemeClr val="tx1"/>
            </a:solidFill>
            <a:miter lim="800000"/>
            <a:headEnd/>
            <a:tailEnd/>
          </a:ln>
        </p:spPr>
        <p:txBody>
          <a:bodyPr wrap="none">
            <a:spAutoFit/>
          </a:bodyPr>
          <a:lstStyle/>
          <a:p>
            <a:pPr algn="r"/>
            <a:r>
              <a:rPr lang="en-GB" sz="900" dirty="0"/>
              <a:t>PCB</a:t>
            </a:r>
            <a:r>
              <a:rPr lang="zh-CN" altLang="en-US" sz="900" dirty="0"/>
              <a:t>组件</a:t>
            </a:r>
            <a:endParaRPr lang="en-US" sz="900" dirty="0"/>
          </a:p>
        </p:txBody>
      </p:sp>
      <p:sp>
        <p:nvSpPr>
          <p:cNvPr id="15" name="Text Box 29">
            <a:extLst>
              <a:ext uri="{FF2B5EF4-FFF2-40B4-BE49-F238E27FC236}">
                <a16:creationId xmlns:a16="http://schemas.microsoft.com/office/drawing/2014/main" id="{93437A79-C1E3-45EE-ACC5-C095BBCE46C2}"/>
              </a:ext>
            </a:extLst>
          </p:cNvPr>
          <p:cNvSpPr txBox="1">
            <a:spLocks noChangeArrowheads="1"/>
          </p:cNvSpPr>
          <p:nvPr/>
        </p:nvSpPr>
        <p:spPr bwMode="auto">
          <a:xfrm>
            <a:off x="2407697" y="928883"/>
            <a:ext cx="761747" cy="230832"/>
          </a:xfrm>
          <a:prstGeom prst="rect">
            <a:avLst/>
          </a:prstGeom>
          <a:noFill/>
          <a:ln w="12700" algn="ctr">
            <a:solidFill>
              <a:schemeClr val="tx1"/>
            </a:solidFill>
            <a:miter lim="800000"/>
            <a:headEnd/>
            <a:tailEnd/>
          </a:ln>
        </p:spPr>
        <p:txBody>
          <a:bodyPr wrap="none">
            <a:spAutoFit/>
          </a:bodyPr>
          <a:lstStyle/>
          <a:p>
            <a:pPr algn="r"/>
            <a:r>
              <a:rPr lang="zh-CN" altLang="en-US" sz="900" dirty="0"/>
              <a:t>电线路由器</a:t>
            </a:r>
            <a:endParaRPr lang="en-US" sz="900" dirty="0"/>
          </a:p>
        </p:txBody>
      </p:sp>
      <p:sp>
        <p:nvSpPr>
          <p:cNvPr id="16" name="Text Box 30">
            <a:extLst>
              <a:ext uri="{FF2B5EF4-FFF2-40B4-BE49-F238E27FC236}">
                <a16:creationId xmlns:a16="http://schemas.microsoft.com/office/drawing/2014/main" id="{CCE517A8-247C-4786-BFE0-9B8122D5F1D8}"/>
              </a:ext>
            </a:extLst>
          </p:cNvPr>
          <p:cNvSpPr txBox="1">
            <a:spLocks noChangeArrowheads="1"/>
          </p:cNvSpPr>
          <p:nvPr/>
        </p:nvSpPr>
        <p:spPr bwMode="auto">
          <a:xfrm>
            <a:off x="2610881" y="585983"/>
            <a:ext cx="646331" cy="230832"/>
          </a:xfrm>
          <a:prstGeom prst="rect">
            <a:avLst/>
          </a:prstGeom>
          <a:noFill/>
          <a:ln w="12700" algn="ctr">
            <a:solidFill>
              <a:schemeClr val="tx1"/>
            </a:solidFill>
            <a:miter lim="800000"/>
            <a:headEnd/>
            <a:tailEnd/>
          </a:ln>
        </p:spPr>
        <p:txBody>
          <a:bodyPr wrap="none">
            <a:spAutoFit/>
          </a:bodyPr>
          <a:lstStyle/>
          <a:p>
            <a:pPr algn="r"/>
            <a:r>
              <a:rPr lang="zh-CN" altLang="en-US" sz="900" dirty="0"/>
              <a:t>定子端盖</a:t>
            </a:r>
            <a:endParaRPr lang="en-US" sz="900" dirty="0"/>
          </a:p>
        </p:txBody>
      </p:sp>
      <p:sp>
        <p:nvSpPr>
          <p:cNvPr id="17" name="Text Box 32">
            <a:extLst>
              <a:ext uri="{FF2B5EF4-FFF2-40B4-BE49-F238E27FC236}">
                <a16:creationId xmlns:a16="http://schemas.microsoft.com/office/drawing/2014/main" id="{FC865725-F7F0-4924-A99C-A4EC9AE8FE32}"/>
              </a:ext>
            </a:extLst>
          </p:cNvPr>
          <p:cNvSpPr txBox="1">
            <a:spLocks noChangeArrowheads="1"/>
          </p:cNvSpPr>
          <p:nvPr/>
        </p:nvSpPr>
        <p:spPr bwMode="auto">
          <a:xfrm>
            <a:off x="2882370" y="3045814"/>
            <a:ext cx="415498" cy="230832"/>
          </a:xfrm>
          <a:prstGeom prst="rect">
            <a:avLst/>
          </a:prstGeom>
          <a:noFill/>
          <a:ln w="12700" algn="ctr">
            <a:solidFill>
              <a:schemeClr val="tx1"/>
            </a:solidFill>
            <a:miter lim="800000"/>
            <a:headEnd/>
            <a:tailEnd/>
          </a:ln>
        </p:spPr>
        <p:txBody>
          <a:bodyPr wrap="none">
            <a:spAutoFit/>
          </a:bodyPr>
          <a:lstStyle/>
          <a:p>
            <a:pPr algn="r"/>
            <a:r>
              <a:rPr lang="zh-CN" altLang="en-US" sz="900" dirty="0"/>
              <a:t>承座</a:t>
            </a:r>
            <a:endParaRPr lang="en-US" sz="900" dirty="0"/>
          </a:p>
        </p:txBody>
      </p:sp>
      <p:sp>
        <p:nvSpPr>
          <p:cNvPr id="18" name="Text Box 33">
            <a:extLst>
              <a:ext uri="{FF2B5EF4-FFF2-40B4-BE49-F238E27FC236}">
                <a16:creationId xmlns:a16="http://schemas.microsoft.com/office/drawing/2014/main" id="{2008F263-B09E-431F-8990-0BFD1668445A}"/>
              </a:ext>
            </a:extLst>
          </p:cNvPr>
          <p:cNvSpPr txBox="1">
            <a:spLocks noChangeArrowheads="1"/>
          </p:cNvSpPr>
          <p:nvPr/>
        </p:nvSpPr>
        <p:spPr bwMode="auto">
          <a:xfrm>
            <a:off x="2589699" y="4167383"/>
            <a:ext cx="761747" cy="230832"/>
          </a:xfrm>
          <a:prstGeom prst="rect">
            <a:avLst/>
          </a:prstGeom>
          <a:noFill/>
          <a:ln w="12700" algn="ctr">
            <a:solidFill>
              <a:schemeClr val="tx1"/>
            </a:solidFill>
            <a:miter lim="800000"/>
            <a:headEnd/>
            <a:tailEnd/>
          </a:ln>
        </p:spPr>
        <p:txBody>
          <a:bodyPr wrap="none">
            <a:spAutoFit/>
          </a:bodyPr>
          <a:lstStyle/>
          <a:p>
            <a:pPr algn="r"/>
            <a:r>
              <a:rPr lang="zh-CN" altLang="en-US" sz="900" dirty="0"/>
              <a:t>条形码标签</a:t>
            </a:r>
            <a:endParaRPr lang="en-US" sz="900" dirty="0"/>
          </a:p>
        </p:txBody>
      </p:sp>
      <p:sp>
        <p:nvSpPr>
          <p:cNvPr id="19" name="Text Box 34">
            <a:extLst>
              <a:ext uri="{FF2B5EF4-FFF2-40B4-BE49-F238E27FC236}">
                <a16:creationId xmlns:a16="http://schemas.microsoft.com/office/drawing/2014/main" id="{5E6F5CFE-2C04-4CBE-A57C-FE14C5F21CA6}"/>
              </a:ext>
            </a:extLst>
          </p:cNvPr>
          <p:cNvSpPr txBox="1">
            <a:spLocks noChangeArrowheads="1"/>
          </p:cNvSpPr>
          <p:nvPr/>
        </p:nvSpPr>
        <p:spPr bwMode="auto">
          <a:xfrm>
            <a:off x="5546958" y="2187865"/>
            <a:ext cx="1788319" cy="230832"/>
          </a:xfrm>
          <a:prstGeom prst="rect">
            <a:avLst/>
          </a:prstGeom>
          <a:noFill/>
          <a:ln w="12700" algn="ctr">
            <a:solidFill>
              <a:schemeClr val="tx1"/>
            </a:solidFill>
            <a:miter lim="800000"/>
            <a:headEnd/>
            <a:tailEnd/>
          </a:ln>
        </p:spPr>
        <p:txBody>
          <a:bodyPr>
            <a:spAutoFit/>
          </a:bodyPr>
          <a:lstStyle/>
          <a:p>
            <a:r>
              <a:rPr lang="zh-CN" altLang="en-US" sz="900" dirty="0"/>
              <a:t>波纹绝缘套管</a:t>
            </a:r>
            <a:endParaRPr lang="en-US" sz="900" dirty="0"/>
          </a:p>
        </p:txBody>
      </p:sp>
      <p:sp>
        <p:nvSpPr>
          <p:cNvPr id="21" name="Text Box 35">
            <a:extLst>
              <a:ext uri="{FF2B5EF4-FFF2-40B4-BE49-F238E27FC236}">
                <a16:creationId xmlns:a16="http://schemas.microsoft.com/office/drawing/2014/main" id="{326ADB85-486D-40E6-8AAB-054E754392E8}"/>
              </a:ext>
            </a:extLst>
          </p:cNvPr>
          <p:cNvSpPr txBox="1">
            <a:spLocks noChangeArrowheads="1"/>
          </p:cNvSpPr>
          <p:nvPr/>
        </p:nvSpPr>
        <p:spPr bwMode="auto">
          <a:xfrm>
            <a:off x="5726743" y="747373"/>
            <a:ext cx="1344215" cy="230832"/>
          </a:xfrm>
          <a:prstGeom prst="rect">
            <a:avLst/>
          </a:prstGeom>
          <a:noFill/>
          <a:ln w="12700" algn="ctr">
            <a:solidFill>
              <a:schemeClr val="tx1"/>
            </a:solidFill>
            <a:miter lim="800000"/>
            <a:headEnd/>
            <a:tailEnd/>
          </a:ln>
        </p:spPr>
        <p:txBody>
          <a:bodyPr>
            <a:spAutoFit/>
          </a:bodyPr>
          <a:lstStyle/>
          <a:p>
            <a:r>
              <a:rPr lang="zh-CN" altLang="en-US" sz="900" dirty="0"/>
              <a:t>传感器线束组件</a:t>
            </a:r>
            <a:endParaRPr lang="en-US" sz="900" dirty="0"/>
          </a:p>
        </p:txBody>
      </p:sp>
      <p:sp>
        <p:nvSpPr>
          <p:cNvPr id="23" name="Text Box 36">
            <a:extLst>
              <a:ext uri="{FF2B5EF4-FFF2-40B4-BE49-F238E27FC236}">
                <a16:creationId xmlns:a16="http://schemas.microsoft.com/office/drawing/2014/main" id="{1ADC8564-71CB-42DA-9129-62AEE973CF46}"/>
              </a:ext>
            </a:extLst>
          </p:cNvPr>
          <p:cNvSpPr txBox="1">
            <a:spLocks noChangeArrowheads="1"/>
          </p:cNvSpPr>
          <p:nvPr/>
        </p:nvSpPr>
        <p:spPr bwMode="auto">
          <a:xfrm>
            <a:off x="5573152" y="1553240"/>
            <a:ext cx="1119188" cy="230832"/>
          </a:xfrm>
          <a:prstGeom prst="rect">
            <a:avLst/>
          </a:prstGeom>
          <a:noFill/>
          <a:ln w="12700" algn="ctr">
            <a:solidFill>
              <a:schemeClr val="tx1"/>
            </a:solidFill>
            <a:miter lim="800000"/>
            <a:headEnd/>
            <a:tailEnd/>
          </a:ln>
        </p:spPr>
        <p:txBody>
          <a:bodyPr>
            <a:spAutoFit/>
          </a:bodyPr>
          <a:lstStyle/>
          <a:p>
            <a:r>
              <a:rPr lang="zh-CN" altLang="en-US" sz="900" dirty="0"/>
              <a:t>相位终端</a:t>
            </a:r>
            <a:endParaRPr lang="en-US" sz="900" dirty="0"/>
          </a:p>
        </p:txBody>
      </p:sp>
      <p:sp>
        <p:nvSpPr>
          <p:cNvPr id="24" name="Text Box 37">
            <a:extLst>
              <a:ext uri="{FF2B5EF4-FFF2-40B4-BE49-F238E27FC236}">
                <a16:creationId xmlns:a16="http://schemas.microsoft.com/office/drawing/2014/main" id="{2B4BDFE4-D0D6-49F4-B96F-79A2B480EC0B}"/>
              </a:ext>
            </a:extLst>
          </p:cNvPr>
          <p:cNvSpPr txBox="1">
            <a:spLocks noChangeArrowheads="1"/>
          </p:cNvSpPr>
          <p:nvPr/>
        </p:nvSpPr>
        <p:spPr bwMode="auto">
          <a:xfrm>
            <a:off x="5566008" y="1866385"/>
            <a:ext cx="1490663" cy="230832"/>
          </a:xfrm>
          <a:prstGeom prst="rect">
            <a:avLst/>
          </a:prstGeom>
          <a:noFill/>
          <a:ln w="12700" algn="ctr">
            <a:solidFill>
              <a:schemeClr val="tx1"/>
            </a:solidFill>
            <a:miter lim="800000"/>
            <a:headEnd/>
            <a:tailEnd/>
          </a:ln>
        </p:spPr>
        <p:txBody>
          <a:bodyPr>
            <a:spAutoFit/>
          </a:bodyPr>
          <a:lstStyle/>
          <a:p>
            <a:r>
              <a:rPr lang="zh-CN" altLang="en-US" sz="900" dirty="0"/>
              <a:t>相位终端定位器</a:t>
            </a:r>
            <a:endParaRPr lang="en-US" sz="900" dirty="0"/>
          </a:p>
        </p:txBody>
      </p:sp>
      <p:sp>
        <p:nvSpPr>
          <p:cNvPr id="25" name="Text Box 38">
            <a:extLst>
              <a:ext uri="{FF2B5EF4-FFF2-40B4-BE49-F238E27FC236}">
                <a16:creationId xmlns:a16="http://schemas.microsoft.com/office/drawing/2014/main" id="{BC2EF6CC-9E69-4D99-9796-77E126B36BBF}"/>
              </a:ext>
            </a:extLst>
          </p:cNvPr>
          <p:cNvSpPr txBox="1">
            <a:spLocks noChangeArrowheads="1"/>
          </p:cNvSpPr>
          <p:nvPr/>
        </p:nvSpPr>
        <p:spPr bwMode="auto">
          <a:xfrm>
            <a:off x="5541016" y="1219516"/>
            <a:ext cx="1357313" cy="230832"/>
          </a:xfrm>
          <a:prstGeom prst="rect">
            <a:avLst/>
          </a:prstGeom>
          <a:noFill/>
          <a:ln w="12700" algn="ctr">
            <a:solidFill>
              <a:schemeClr val="tx1"/>
            </a:solidFill>
            <a:miter lim="800000"/>
            <a:headEnd/>
            <a:tailEnd/>
          </a:ln>
        </p:spPr>
        <p:txBody>
          <a:bodyPr>
            <a:spAutoFit/>
          </a:bodyPr>
          <a:lstStyle/>
          <a:p>
            <a:r>
              <a:rPr lang="zh-CN" altLang="en-US" sz="900" dirty="0"/>
              <a:t>相位端子盖</a:t>
            </a:r>
            <a:endParaRPr lang="en-US" sz="900" dirty="0"/>
          </a:p>
        </p:txBody>
      </p:sp>
      <p:sp>
        <p:nvSpPr>
          <p:cNvPr id="26" name="Line 39">
            <a:extLst>
              <a:ext uri="{FF2B5EF4-FFF2-40B4-BE49-F238E27FC236}">
                <a16:creationId xmlns:a16="http://schemas.microsoft.com/office/drawing/2014/main" id="{E2AF8BD0-4733-44F5-A697-C1AE48AAAD87}"/>
              </a:ext>
            </a:extLst>
          </p:cNvPr>
          <p:cNvSpPr>
            <a:spLocks noChangeShapeType="1"/>
          </p:cNvSpPr>
          <p:nvPr/>
        </p:nvSpPr>
        <p:spPr bwMode="auto">
          <a:xfrm flipV="1">
            <a:off x="3350255" y="4472183"/>
            <a:ext cx="576263" cy="82153"/>
          </a:xfrm>
          <a:prstGeom prst="line">
            <a:avLst/>
          </a:prstGeom>
          <a:noFill/>
          <a:ln w="12700">
            <a:solidFill>
              <a:schemeClr val="tx1"/>
            </a:solidFill>
            <a:round/>
            <a:headEnd/>
            <a:tailEnd type="oval" w="med" len="med"/>
          </a:ln>
        </p:spPr>
        <p:txBody>
          <a:bodyPr/>
          <a:lstStyle/>
          <a:p>
            <a:endParaRPr lang="en-GB" sz="1350"/>
          </a:p>
        </p:txBody>
      </p:sp>
      <p:sp>
        <p:nvSpPr>
          <p:cNvPr id="27" name="Line 40">
            <a:extLst>
              <a:ext uri="{FF2B5EF4-FFF2-40B4-BE49-F238E27FC236}">
                <a16:creationId xmlns:a16="http://schemas.microsoft.com/office/drawing/2014/main" id="{ACC5A882-97D0-4839-A250-698D249F99D2}"/>
              </a:ext>
            </a:extLst>
          </p:cNvPr>
          <p:cNvSpPr>
            <a:spLocks noChangeShapeType="1"/>
          </p:cNvSpPr>
          <p:nvPr/>
        </p:nvSpPr>
        <p:spPr bwMode="auto">
          <a:xfrm>
            <a:off x="3350255" y="4253108"/>
            <a:ext cx="500063" cy="60722"/>
          </a:xfrm>
          <a:prstGeom prst="line">
            <a:avLst/>
          </a:prstGeom>
          <a:noFill/>
          <a:ln w="12700">
            <a:solidFill>
              <a:schemeClr val="tx1"/>
            </a:solidFill>
            <a:round/>
            <a:headEnd/>
            <a:tailEnd type="oval" w="med" len="med"/>
          </a:ln>
        </p:spPr>
        <p:txBody>
          <a:bodyPr/>
          <a:lstStyle/>
          <a:p>
            <a:endParaRPr lang="en-GB" sz="1350"/>
          </a:p>
        </p:txBody>
      </p:sp>
      <p:sp>
        <p:nvSpPr>
          <p:cNvPr id="28" name="Line 42">
            <a:extLst>
              <a:ext uri="{FF2B5EF4-FFF2-40B4-BE49-F238E27FC236}">
                <a16:creationId xmlns:a16="http://schemas.microsoft.com/office/drawing/2014/main" id="{3B8973DB-DFCF-4C24-8418-56D8641918EE}"/>
              </a:ext>
            </a:extLst>
          </p:cNvPr>
          <p:cNvSpPr>
            <a:spLocks noChangeShapeType="1"/>
          </p:cNvSpPr>
          <p:nvPr/>
        </p:nvSpPr>
        <p:spPr bwMode="auto">
          <a:xfrm flipV="1">
            <a:off x="3349064" y="3607789"/>
            <a:ext cx="515541" cy="232172"/>
          </a:xfrm>
          <a:prstGeom prst="line">
            <a:avLst/>
          </a:prstGeom>
          <a:noFill/>
          <a:ln w="12700">
            <a:solidFill>
              <a:schemeClr val="tx1"/>
            </a:solidFill>
            <a:round/>
            <a:headEnd/>
            <a:tailEnd type="oval" w="med" len="med"/>
          </a:ln>
        </p:spPr>
        <p:txBody>
          <a:bodyPr/>
          <a:lstStyle/>
          <a:p>
            <a:endParaRPr lang="en-GB" sz="1350"/>
          </a:p>
        </p:txBody>
      </p:sp>
      <p:sp>
        <p:nvSpPr>
          <p:cNvPr id="29" name="Line 43">
            <a:extLst>
              <a:ext uri="{FF2B5EF4-FFF2-40B4-BE49-F238E27FC236}">
                <a16:creationId xmlns:a16="http://schemas.microsoft.com/office/drawing/2014/main" id="{AF7F0BF9-FA03-4A7D-AA07-26F2B92B5F32}"/>
              </a:ext>
            </a:extLst>
          </p:cNvPr>
          <p:cNvSpPr>
            <a:spLocks noChangeShapeType="1"/>
          </p:cNvSpPr>
          <p:nvPr/>
        </p:nvSpPr>
        <p:spPr bwMode="auto">
          <a:xfrm flipV="1">
            <a:off x="3301440" y="3251792"/>
            <a:ext cx="535781" cy="219075"/>
          </a:xfrm>
          <a:prstGeom prst="line">
            <a:avLst/>
          </a:prstGeom>
          <a:noFill/>
          <a:ln w="12700">
            <a:solidFill>
              <a:schemeClr val="tx1"/>
            </a:solidFill>
            <a:round/>
            <a:headEnd/>
            <a:tailEnd type="oval" w="med" len="med"/>
          </a:ln>
        </p:spPr>
        <p:txBody>
          <a:bodyPr/>
          <a:lstStyle/>
          <a:p>
            <a:endParaRPr lang="en-GB" sz="1350"/>
          </a:p>
        </p:txBody>
      </p:sp>
      <p:sp>
        <p:nvSpPr>
          <p:cNvPr id="30" name="Line 44">
            <a:extLst>
              <a:ext uri="{FF2B5EF4-FFF2-40B4-BE49-F238E27FC236}">
                <a16:creationId xmlns:a16="http://schemas.microsoft.com/office/drawing/2014/main" id="{53216078-53F9-4220-A3F5-092279F35094}"/>
              </a:ext>
            </a:extLst>
          </p:cNvPr>
          <p:cNvSpPr>
            <a:spLocks noChangeShapeType="1"/>
          </p:cNvSpPr>
          <p:nvPr/>
        </p:nvSpPr>
        <p:spPr bwMode="auto">
          <a:xfrm flipV="1">
            <a:off x="3281200" y="3011286"/>
            <a:ext cx="706040" cy="136922"/>
          </a:xfrm>
          <a:prstGeom prst="line">
            <a:avLst/>
          </a:prstGeom>
          <a:noFill/>
          <a:ln w="12700">
            <a:solidFill>
              <a:schemeClr val="tx1"/>
            </a:solidFill>
            <a:round/>
            <a:headEnd/>
            <a:tailEnd type="oval" w="med" len="med"/>
          </a:ln>
        </p:spPr>
        <p:txBody>
          <a:bodyPr/>
          <a:lstStyle/>
          <a:p>
            <a:endParaRPr lang="en-GB" sz="1350"/>
          </a:p>
        </p:txBody>
      </p:sp>
      <p:sp>
        <p:nvSpPr>
          <p:cNvPr id="31" name="Line 45">
            <a:extLst>
              <a:ext uri="{FF2B5EF4-FFF2-40B4-BE49-F238E27FC236}">
                <a16:creationId xmlns:a16="http://schemas.microsoft.com/office/drawing/2014/main" id="{E5FDBDE3-519D-4550-8C97-4B3F6038DFF7}"/>
              </a:ext>
            </a:extLst>
          </p:cNvPr>
          <p:cNvSpPr>
            <a:spLocks noChangeShapeType="1"/>
          </p:cNvSpPr>
          <p:nvPr/>
        </p:nvSpPr>
        <p:spPr bwMode="auto">
          <a:xfrm flipV="1">
            <a:off x="3268102" y="2586233"/>
            <a:ext cx="671513" cy="198834"/>
          </a:xfrm>
          <a:prstGeom prst="line">
            <a:avLst/>
          </a:prstGeom>
          <a:noFill/>
          <a:ln w="12700">
            <a:solidFill>
              <a:schemeClr val="tx1"/>
            </a:solidFill>
            <a:round/>
            <a:headEnd/>
            <a:tailEnd type="oval" w="med" len="med"/>
          </a:ln>
        </p:spPr>
        <p:txBody>
          <a:bodyPr/>
          <a:lstStyle/>
          <a:p>
            <a:endParaRPr lang="en-GB" sz="1350"/>
          </a:p>
        </p:txBody>
      </p:sp>
      <p:sp>
        <p:nvSpPr>
          <p:cNvPr id="32" name="Line 46">
            <a:extLst>
              <a:ext uri="{FF2B5EF4-FFF2-40B4-BE49-F238E27FC236}">
                <a16:creationId xmlns:a16="http://schemas.microsoft.com/office/drawing/2014/main" id="{03EF7958-A9E7-46D7-A4CB-6AA08621A369}"/>
              </a:ext>
            </a:extLst>
          </p:cNvPr>
          <p:cNvSpPr>
            <a:spLocks noChangeShapeType="1"/>
          </p:cNvSpPr>
          <p:nvPr/>
        </p:nvSpPr>
        <p:spPr bwMode="auto">
          <a:xfrm>
            <a:off x="3270483" y="2404068"/>
            <a:ext cx="772716" cy="30956"/>
          </a:xfrm>
          <a:prstGeom prst="line">
            <a:avLst/>
          </a:prstGeom>
          <a:noFill/>
          <a:ln w="12700">
            <a:solidFill>
              <a:schemeClr val="tx1"/>
            </a:solidFill>
            <a:round/>
            <a:headEnd/>
            <a:tailEnd type="oval" w="med" len="med"/>
          </a:ln>
        </p:spPr>
        <p:txBody>
          <a:bodyPr/>
          <a:lstStyle/>
          <a:p>
            <a:endParaRPr lang="en-GB" sz="1350"/>
          </a:p>
        </p:txBody>
      </p:sp>
      <p:sp>
        <p:nvSpPr>
          <p:cNvPr id="33" name="Line 47">
            <a:extLst>
              <a:ext uri="{FF2B5EF4-FFF2-40B4-BE49-F238E27FC236}">
                <a16:creationId xmlns:a16="http://schemas.microsoft.com/office/drawing/2014/main" id="{D957E0B1-8494-4229-8254-3729CC08106A}"/>
              </a:ext>
            </a:extLst>
          </p:cNvPr>
          <p:cNvSpPr>
            <a:spLocks noChangeShapeType="1"/>
          </p:cNvSpPr>
          <p:nvPr/>
        </p:nvSpPr>
        <p:spPr bwMode="auto">
          <a:xfrm>
            <a:off x="3226431" y="2133796"/>
            <a:ext cx="658415" cy="122634"/>
          </a:xfrm>
          <a:prstGeom prst="line">
            <a:avLst/>
          </a:prstGeom>
          <a:noFill/>
          <a:ln w="12700">
            <a:solidFill>
              <a:schemeClr val="tx1"/>
            </a:solidFill>
            <a:round/>
            <a:headEnd/>
            <a:tailEnd type="oval" w="med" len="med"/>
          </a:ln>
        </p:spPr>
        <p:txBody>
          <a:bodyPr/>
          <a:lstStyle/>
          <a:p>
            <a:endParaRPr lang="en-GB" sz="1350"/>
          </a:p>
        </p:txBody>
      </p:sp>
      <p:sp>
        <p:nvSpPr>
          <p:cNvPr id="34" name="Line 48">
            <a:extLst>
              <a:ext uri="{FF2B5EF4-FFF2-40B4-BE49-F238E27FC236}">
                <a16:creationId xmlns:a16="http://schemas.microsoft.com/office/drawing/2014/main" id="{59086002-0263-44FF-8FB2-6EA2E16E3A01}"/>
              </a:ext>
            </a:extLst>
          </p:cNvPr>
          <p:cNvSpPr>
            <a:spLocks noChangeShapeType="1"/>
          </p:cNvSpPr>
          <p:nvPr/>
        </p:nvSpPr>
        <p:spPr bwMode="auto">
          <a:xfrm>
            <a:off x="3206189" y="1714695"/>
            <a:ext cx="733425" cy="384572"/>
          </a:xfrm>
          <a:prstGeom prst="line">
            <a:avLst/>
          </a:prstGeom>
          <a:noFill/>
          <a:ln w="12700">
            <a:solidFill>
              <a:schemeClr val="tx1"/>
            </a:solidFill>
            <a:round/>
            <a:headEnd/>
            <a:tailEnd type="oval" w="med" len="med"/>
          </a:ln>
        </p:spPr>
        <p:txBody>
          <a:bodyPr/>
          <a:lstStyle/>
          <a:p>
            <a:endParaRPr lang="en-GB" sz="1350"/>
          </a:p>
        </p:txBody>
      </p:sp>
      <p:sp>
        <p:nvSpPr>
          <p:cNvPr id="35" name="Line 49">
            <a:extLst>
              <a:ext uri="{FF2B5EF4-FFF2-40B4-BE49-F238E27FC236}">
                <a16:creationId xmlns:a16="http://schemas.microsoft.com/office/drawing/2014/main" id="{F38ED5A2-6DBE-4725-862E-1AB8531F1385}"/>
              </a:ext>
            </a:extLst>
          </p:cNvPr>
          <p:cNvSpPr>
            <a:spLocks noChangeShapeType="1"/>
          </p:cNvSpPr>
          <p:nvPr/>
        </p:nvSpPr>
        <p:spPr bwMode="auto">
          <a:xfrm>
            <a:off x="3199045" y="1413467"/>
            <a:ext cx="596504" cy="466725"/>
          </a:xfrm>
          <a:prstGeom prst="line">
            <a:avLst/>
          </a:prstGeom>
          <a:noFill/>
          <a:ln w="12700">
            <a:solidFill>
              <a:schemeClr val="tx1"/>
            </a:solidFill>
            <a:round/>
            <a:headEnd/>
            <a:tailEnd type="oval" w="med" len="med"/>
          </a:ln>
        </p:spPr>
        <p:txBody>
          <a:bodyPr/>
          <a:lstStyle/>
          <a:p>
            <a:endParaRPr lang="en-GB" sz="1350"/>
          </a:p>
        </p:txBody>
      </p:sp>
      <p:sp>
        <p:nvSpPr>
          <p:cNvPr id="36" name="Line 50">
            <a:extLst>
              <a:ext uri="{FF2B5EF4-FFF2-40B4-BE49-F238E27FC236}">
                <a16:creationId xmlns:a16="http://schemas.microsoft.com/office/drawing/2014/main" id="{9FB100E4-E7D6-419B-85FC-2FC2801157DE}"/>
              </a:ext>
            </a:extLst>
          </p:cNvPr>
          <p:cNvSpPr>
            <a:spLocks noChangeShapeType="1"/>
          </p:cNvSpPr>
          <p:nvPr/>
        </p:nvSpPr>
        <p:spPr bwMode="auto">
          <a:xfrm>
            <a:off x="3171662" y="1036040"/>
            <a:ext cx="644128" cy="534590"/>
          </a:xfrm>
          <a:prstGeom prst="line">
            <a:avLst/>
          </a:prstGeom>
          <a:noFill/>
          <a:ln w="12700">
            <a:solidFill>
              <a:schemeClr val="tx1"/>
            </a:solidFill>
            <a:round/>
            <a:headEnd/>
            <a:tailEnd type="oval" w="med" len="med"/>
          </a:ln>
        </p:spPr>
        <p:txBody>
          <a:bodyPr/>
          <a:lstStyle/>
          <a:p>
            <a:endParaRPr lang="en-GB" sz="1350"/>
          </a:p>
        </p:txBody>
      </p:sp>
      <p:sp>
        <p:nvSpPr>
          <p:cNvPr id="37" name="Line 51">
            <a:extLst>
              <a:ext uri="{FF2B5EF4-FFF2-40B4-BE49-F238E27FC236}">
                <a16:creationId xmlns:a16="http://schemas.microsoft.com/office/drawing/2014/main" id="{E673A941-7375-453B-9A3B-90A0E4DCD3C5}"/>
              </a:ext>
            </a:extLst>
          </p:cNvPr>
          <p:cNvSpPr>
            <a:spLocks noChangeShapeType="1"/>
          </p:cNvSpPr>
          <p:nvPr/>
        </p:nvSpPr>
        <p:spPr bwMode="auto">
          <a:xfrm flipV="1">
            <a:off x="3256196" y="652659"/>
            <a:ext cx="526256" cy="29765"/>
          </a:xfrm>
          <a:prstGeom prst="line">
            <a:avLst/>
          </a:prstGeom>
          <a:noFill/>
          <a:ln w="12700">
            <a:solidFill>
              <a:schemeClr val="tx1"/>
            </a:solidFill>
            <a:round/>
            <a:headEnd/>
            <a:tailEnd type="oval" w="med" len="med"/>
          </a:ln>
        </p:spPr>
        <p:txBody>
          <a:bodyPr/>
          <a:lstStyle/>
          <a:p>
            <a:endParaRPr lang="en-GB" sz="1350"/>
          </a:p>
        </p:txBody>
      </p:sp>
      <p:sp>
        <p:nvSpPr>
          <p:cNvPr id="38" name="Text Box 53">
            <a:extLst>
              <a:ext uri="{FF2B5EF4-FFF2-40B4-BE49-F238E27FC236}">
                <a16:creationId xmlns:a16="http://schemas.microsoft.com/office/drawing/2014/main" id="{5B600784-02D6-408E-B165-F5C071FCD939}"/>
              </a:ext>
            </a:extLst>
          </p:cNvPr>
          <p:cNvSpPr txBox="1">
            <a:spLocks noChangeArrowheads="1"/>
          </p:cNvSpPr>
          <p:nvPr/>
        </p:nvSpPr>
        <p:spPr bwMode="auto">
          <a:xfrm>
            <a:off x="5585233" y="2589608"/>
            <a:ext cx="881063" cy="230832"/>
          </a:xfrm>
          <a:prstGeom prst="rect">
            <a:avLst/>
          </a:prstGeom>
          <a:noFill/>
          <a:ln w="12700" algn="ctr">
            <a:solidFill>
              <a:schemeClr val="tx1"/>
            </a:solidFill>
            <a:miter lim="800000"/>
            <a:headEnd/>
            <a:tailEnd/>
          </a:ln>
        </p:spPr>
        <p:txBody>
          <a:bodyPr>
            <a:spAutoFit/>
          </a:bodyPr>
          <a:lstStyle/>
          <a:p>
            <a:r>
              <a:rPr lang="zh-CN" altLang="en-US" sz="900" dirty="0"/>
              <a:t>磁铁</a:t>
            </a:r>
            <a:endParaRPr lang="en-US" sz="900" dirty="0"/>
          </a:p>
        </p:txBody>
      </p:sp>
      <p:sp>
        <p:nvSpPr>
          <p:cNvPr id="39" name="Text Box 54">
            <a:extLst>
              <a:ext uri="{FF2B5EF4-FFF2-40B4-BE49-F238E27FC236}">
                <a16:creationId xmlns:a16="http://schemas.microsoft.com/office/drawing/2014/main" id="{FE13AA42-0310-4178-AF67-6B871C1F6172}"/>
              </a:ext>
            </a:extLst>
          </p:cNvPr>
          <p:cNvSpPr txBox="1">
            <a:spLocks noChangeArrowheads="1"/>
          </p:cNvSpPr>
          <p:nvPr/>
        </p:nvSpPr>
        <p:spPr bwMode="auto">
          <a:xfrm>
            <a:off x="5606490" y="2955982"/>
            <a:ext cx="621506" cy="230832"/>
          </a:xfrm>
          <a:prstGeom prst="rect">
            <a:avLst/>
          </a:prstGeom>
          <a:noFill/>
          <a:ln w="12700" algn="ctr">
            <a:solidFill>
              <a:schemeClr val="tx1"/>
            </a:solidFill>
            <a:miter lim="800000"/>
            <a:headEnd/>
            <a:tailEnd/>
          </a:ln>
        </p:spPr>
        <p:txBody>
          <a:bodyPr>
            <a:spAutoFit/>
          </a:bodyPr>
          <a:lstStyle/>
          <a:p>
            <a:r>
              <a:rPr lang="zh-CN" altLang="en-US" sz="900" dirty="0"/>
              <a:t>转子</a:t>
            </a:r>
            <a:endParaRPr lang="en-US" sz="900" dirty="0"/>
          </a:p>
        </p:txBody>
      </p:sp>
      <p:sp>
        <p:nvSpPr>
          <p:cNvPr id="40" name="Text Box 55">
            <a:extLst>
              <a:ext uri="{FF2B5EF4-FFF2-40B4-BE49-F238E27FC236}">
                <a16:creationId xmlns:a16="http://schemas.microsoft.com/office/drawing/2014/main" id="{EBC10030-73C8-4578-A1AF-6CE7EAAFEA7D}"/>
              </a:ext>
            </a:extLst>
          </p:cNvPr>
          <p:cNvSpPr txBox="1">
            <a:spLocks noChangeArrowheads="1"/>
          </p:cNvSpPr>
          <p:nvPr/>
        </p:nvSpPr>
        <p:spPr bwMode="auto">
          <a:xfrm>
            <a:off x="5605638" y="3587866"/>
            <a:ext cx="921544" cy="230832"/>
          </a:xfrm>
          <a:prstGeom prst="rect">
            <a:avLst/>
          </a:prstGeom>
          <a:noFill/>
          <a:ln w="12700" algn="ctr">
            <a:solidFill>
              <a:schemeClr val="tx1"/>
            </a:solidFill>
            <a:miter lim="800000"/>
            <a:headEnd/>
            <a:tailEnd/>
          </a:ln>
        </p:spPr>
        <p:txBody>
          <a:bodyPr>
            <a:spAutoFit/>
          </a:bodyPr>
          <a:lstStyle/>
          <a:p>
            <a:r>
              <a:rPr lang="zh-CN" altLang="en-US" sz="900" dirty="0"/>
              <a:t>定子组</a:t>
            </a:r>
            <a:endParaRPr lang="en-US" sz="900" dirty="0"/>
          </a:p>
        </p:txBody>
      </p:sp>
      <p:sp>
        <p:nvSpPr>
          <p:cNvPr id="41" name="Text Box 56">
            <a:extLst>
              <a:ext uri="{FF2B5EF4-FFF2-40B4-BE49-F238E27FC236}">
                <a16:creationId xmlns:a16="http://schemas.microsoft.com/office/drawing/2014/main" id="{F555E1F6-CB8F-4EDA-9E29-8FB318DBEFF7}"/>
              </a:ext>
            </a:extLst>
          </p:cNvPr>
          <p:cNvSpPr txBox="1">
            <a:spLocks noChangeArrowheads="1"/>
          </p:cNvSpPr>
          <p:nvPr/>
        </p:nvSpPr>
        <p:spPr bwMode="auto">
          <a:xfrm>
            <a:off x="5638800" y="3230536"/>
            <a:ext cx="530915" cy="230832"/>
          </a:xfrm>
          <a:prstGeom prst="rect">
            <a:avLst/>
          </a:prstGeom>
          <a:noFill/>
          <a:ln w="12700" algn="ctr">
            <a:solidFill>
              <a:schemeClr val="tx1"/>
            </a:solidFill>
            <a:miter lim="800000"/>
            <a:headEnd/>
            <a:tailEnd/>
          </a:ln>
        </p:spPr>
        <p:txBody>
          <a:bodyPr wrap="none">
            <a:spAutoFit/>
          </a:bodyPr>
          <a:lstStyle/>
          <a:p>
            <a:r>
              <a:rPr lang="zh-CN" altLang="en-US" sz="900" dirty="0"/>
              <a:t>上端盖</a:t>
            </a:r>
            <a:endParaRPr lang="en-US" sz="900" dirty="0"/>
          </a:p>
        </p:txBody>
      </p:sp>
      <p:sp>
        <p:nvSpPr>
          <p:cNvPr id="42" name="Text Box 57">
            <a:extLst>
              <a:ext uri="{FF2B5EF4-FFF2-40B4-BE49-F238E27FC236}">
                <a16:creationId xmlns:a16="http://schemas.microsoft.com/office/drawing/2014/main" id="{D364B470-0E2B-40FF-885D-A2BF547AB519}"/>
              </a:ext>
            </a:extLst>
          </p:cNvPr>
          <p:cNvSpPr txBox="1">
            <a:spLocks noChangeArrowheads="1"/>
          </p:cNvSpPr>
          <p:nvPr/>
        </p:nvSpPr>
        <p:spPr bwMode="auto">
          <a:xfrm>
            <a:off x="5635065" y="4234375"/>
            <a:ext cx="1050131" cy="230832"/>
          </a:xfrm>
          <a:prstGeom prst="rect">
            <a:avLst/>
          </a:prstGeom>
          <a:noFill/>
          <a:ln w="12700" algn="ctr">
            <a:solidFill>
              <a:schemeClr val="tx1"/>
            </a:solidFill>
            <a:miter lim="800000"/>
            <a:headEnd/>
            <a:tailEnd/>
          </a:ln>
        </p:spPr>
        <p:txBody>
          <a:bodyPr>
            <a:spAutoFit/>
          </a:bodyPr>
          <a:lstStyle/>
          <a:p>
            <a:r>
              <a:rPr lang="zh-CN" altLang="en-US" sz="900" dirty="0"/>
              <a:t>下端盖</a:t>
            </a:r>
            <a:endParaRPr lang="en-US" sz="900" dirty="0"/>
          </a:p>
        </p:txBody>
      </p:sp>
      <p:sp>
        <p:nvSpPr>
          <p:cNvPr id="43" name="Text Box 58">
            <a:extLst>
              <a:ext uri="{FF2B5EF4-FFF2-40B4-BE49-F238E27FC236}">
                <a16:creationId xmlns:a16="http://schemas.microsoft.com/office/drawing/2014/main" id="{B4538538-21A5-4D82-A54F-5C5AE58F75F8}"/>
              </a:ext>
            </a:extLst>
          </p:cNvPr>
          <p:cNvSpPr txBox="1">
            <a:spLocks noChangeArrowheads="1"/>
          </p:cNvSpPr>
          <p:nvPr/>
        </p:nvSpPr>
        <p:spPr bwMode="auto">
          <a:xfrm>
            <a:off x="5668402" y="3873298"/>
            <a:ext cx="530915" cy="230832"/>
          </a:xfrm>
          <a:prstGeom prst="rect">
            <a:avLst/>
          </a:prstGeom>
          <a:noFill/>
          <a:ln w="12700" algn="ctr">
            <a:solidFill>
              <a:schemeClr val="tx1"/>
            </a:solidFill>
            <a:miter lim="800000"/>
            <a:headEnd/>
            <a:tailEnd/>
          </a:ln>
        </p:spPr>
        <p:txBody>
          <a:bodyPr wrap="none">
            <a:spAutoFit/>
          </a:bodyPr>
          <a:lstStyle/>
          <a:p>
            <a:r>
              <a:rPr lang="zh-CN" altLang="en-US" sz="900" dirty="0"/>
              <a:t>磁铁线</a:t>
            </a:r>
            <a:endParaRPr lang="en-US" sz="900" dirty="0"/>
          </a:p>
        </p:txBody>
      </p:sp>
      <p:sp>
        <p:nvSpPr>
          <p:cNvPr id="44" name="Text Box 59">
            <a:extLst>
              <a:ext uri="{FF2B5EF4-FFF2-40B4-BE49-F238E27FC236}">
                <a16:creationId xmlns:a16="http://schemas.microsoft.com/office/drawing/2014/main" id="{5C81D206-564B-4425-AAE7-EF5BC53B53AB}"/>
              </a:ext>
            </a:extLst>
          </p:cNvPr>
          <p:cNvSpPr txBox="1">
            <a:spLocks noChangeArrowheads="1"/>
          </p:cNvSpPr>
          <p:nvPr/>
        </p:nvSpPr>
        <p:spPr bwMode="auto">
          <a:xfrm>
            <a:off x="5655306" y="4506711"/>
            <a:ext cx="761747" cy="230832"/>
          </a:xfrm>
          <a:prstGeom prst="rect">
            <a:avLst/>
          </a:prstGeom>
          <a:noFill/>
          <a:ln w="12700" algn="ctr">
            <a:solidFill>
              <a:schemeClr val="tx1"/>
            </a:solidFill>
            <a:miter lim="800000"/>
            <a:headEnd/>
            <a:tailEnd/>
          </a:ln>
        </p:spPr>
        <p:txBody>
          <a:bodyPr wrap="none">
            <a:spAutoFit/>
          </a:bodyPr>
          <a:lstStyle/>
          <a:p>
            <a:r>
              <a:rPr lang="zh-CN" altLang="en-US" sz="900" dirty="0"/>
              <a:t>进程中标签</a:t>
            </a:r>
            <a:endParaRPr lang="en-US" sz="900" dirty="0"/>
          </a:p>
        </p:txBody>
      </p:sp>
      <p:sp>
        <p:nvSpPr>
          <p:cNvPr id="45" name="Line 60">
            <a:extLst>
              <a:ext uri="{FF2B5EF4-FFF2-40B4-BE49-F238E27FC236}">
                <a16:creationId xmlns:a16="http://schemas.microsoft.com/office/drawing/2014/main" id="{60556C23-DA2E-4C9E-AEC4-94D7CAB90FA5}"/>
              </a:ext>
            </a:extLst>
          </p:cNvPr>
          <p:cNvSpPr>
            <a:spLocks noChangeShapeType="1"/>
          </p:cNvSpPr>
          <p:nvPr/>
        </p:nvSpPr>
        <p:spPr bwMode="auto">
          <a:xfrm flipH="1" flipV="1">
            <a:off x="4220602" y="4472183"/>
            <a:ext cx="1428750" cy="139303"/>
          </a:xfrm>
          <a:prstGeom prst="line">
            <a:avLst/>
          </a:prstGeom>
          <a:noFill/>
          <a:ln w="12700">
            <a:solidFill>
              <a:schemeClr val="tx1"/>
            </a:solidFill>
            <a:round/>
            <a:headEnd/>
            <a:tailEnd type="oval" w="med" len="med"/>
          </a:ln>
        </p:spPr>
        <p:txBody>
          <a:bodyPr/>
          <a:lstStyle/>
          <a:p>
            <a:endParaRPr lang="en-GB" sz="1350"/>
          </a:p>
        </p:txBody>
      </p:sp>
      <p:sp>
        <p:nvSpPr>
          <p:cNvPr id="46" name="Line 61">
            <a:extLst>
              <a:ext uri="{FF2B5EF4-FFF2-40B4-BE49-F238E27FC236}">
                <a16:creationId xmlns:a16="http://schemas.microsoft.com/office/drawing/2014/main" id="{FFC26473-F8D3-4315-905D-DDE13C2E53F2}"/>
              </a:ext>
            </a:extLst>
          </p:cNvPr>
          <p:cNvSpPr>
            <a:spLocks noChangeShapeType="1"/>
          </p:cNvSpPr>
          <p:nvPr/>
        </p:nvSpPr>
        <p:spPr bwMode="auto">
          <a:xfrm flipH="1" flipV="1">
            <a:off x="4749240" y="3888777"/>
            <a:ext cx="892969" cy="429815"/>
          </a:xfrm>
          <a:prstGeom prst="line">
            <a:avLst/>
          </a:prstGeom>
          <a:noFill/>
          <a:ln w="12700">
            <a:solidFill>
              <a:schemeClr val="tx1"/>
            </a:solidFill>
            <a:round/>
            <a:headEnd/>
            <a:tailEnd type="oval" w="med" len="med"/>
          </a:ln>
        </p:spPr>
        <p:txBody>
          <a:bodyPr/>
          <a:lstStyle/>
          <a:p>
            <a:endParaRPr lang="en-GB" sz="1350"/>
          </a:p>
        </p:txBody>
      </p:sp>
      <p:sp>
        <p:nvSpPr>
          <p:cNvPr id="47" name="Line 62">
            <a:extLst>
              <a:ext uri="{FF2B5EF4-FFF2-40B4-BE49-F238E27FC236}">
                <a16:creationId xmlns:a16="http://schemas.microsoft.com/office/drawing/2014/main" id="{014EB5BA-EB48-4E6C-B276-4A3CB37592D5}"/>
              </a:ext>
            </a:extLst>
          </p:cNvPr>
          <p:cNvSpPr>
            <a:spLocks noChangeShapeType="1"/>
          </p:cNvSpPr>
          <p:nvPr/>
        </p:nvSpPr>
        <p:spPr bwMode="auto">
          <a:xfrm flipH="1" flipV="1">
            <a:off x="4515877" y="3662558"/>
            <a:ext cx="1152525" cy="308372"/>
          </a:xfrm>
          <a:prstGeom prst="line">
            <a:avLst/>
          </a:prstGeom>
          <a:noFill/>
          <a:ln w="12700">
            <a:solidFill>
              <a:schemeClr val="tx1"/>
            </a:solidFill>
            <a:round/>
            <a:headEnd/>
            <a:tailEnd type="oval" w="med" len="med"/>
          </a:ln>
        </p:spPr>
        <p:txBody>
          <a:bodyPr/>
          <a:lstStyle/>
          <a:p>
            <a:endParaRPr lang="en-GB" sz="1350"/>
          </a:p>
        </p:txBody>
      </p:sp>
      <p:sp>
        <p:nvSpPr>
          <p:cNvPr id="48" name="Line 63">
            <a:extLst>
              <a:ext uri="{FF2B5EF4-FFF2-40B4-BE49-F238E27FC236}">
                <a16:creationId xmlns:a16="http://schemas.microsoft.com/office/drawing/2014/main" id="{19D6778F-B3E5-4548-85FC-E097F7CCE292}"/>
              </a:ext>
            </a:extLst>
          </p:cNvPr>
          <p:cNvSpPr>
            <a:spLocks noChangeShapeType="1"/>
          </p:cNvSpPr>
          <p:nvPr/>
        </p:nvSpPr>
        <p:spPr bwMode="auto">
          <a:xfrm flipH="1" flipV="1">
            <a:off x="4700424" y="3560164"/>
            <a:ext cx="898922" cy="122634"/>
          </a:xfrm>
          <a:prstGeom prst="line">
            <a:avLst/>
          </a:prstGeom>
          <a:noFill/>
          <a:ln w="12700">
            <a:solidFill>
              <a:schemeClr val="tx1"/>
            </a:solidFill>
            <a:round/>
            <a:headEnd/>
            <a:tailEnd type="oval" w="med" len="med"/>
          </a:ln>
        </p:spPr>
        <p:txBody>
          <a:bodyPr/>
          <a:lstStyle/>
          <a:p>
            <a:endParaRPr lang="en-GB" sz="1350"/>
          </a:p>
        </p:txBody>
      </p:sp>
      <p:sp>
        <p:nvSpPr>
          <p:cNvPr id="49" name="Line 64">
            <a:extLst>
              <a:ext uri="{FF2B5EF4-FFF2-40B4-BE49-F238E27FC236}">
                <a16:creationId xmlns:a16="http://schemas.microsoft.com/office/drawing/2014/main" id="{115117FF-992D-48DE-AE0E-2C82BA69DEC3}"/>
              </a:ext>
            </a:extLst>
          </p:cNvPr>
          <p:cNvSpPr>
            <a:spLocks noChangeShapeType="1"/>
          </p:cNvSpPr>
          <p:nvPr/>
        </p:nvSpPr>
        <p:spPr bwMode="auto">
          <a:xfrm flipH="1" flipV="1">
            <a:off x="4721855" y="3237504"/>
            <a:ext cx="919163" cy="109538"/>
          </a:xfrm>
          <a:prstGeom prst="line">
            <a:avLst/>
          </a:prstGeom>
          <a:noFill/>
          <a:ln w="12700">
            <a:solidFill>
              <a:schemeClr val="tx1"/>
            </a:solidFill>
            <a:round/>
            <a:headEnd/>
            <a:tailEnd type="oval" w="med" len="med"/>
          </a:ln>
        </p:spPr>
        <p:txBody>
          <a:bodyPr/>
          <a:lstStyle/>
          <a:p>
            <a:endParaRPr lang="en-GB" sz="1350"/>
          </a:p>
        </p:txBody>
      </p:sp>
      <p:sp>
        <p:nvSpPr>
          <p:cNvPr id="50" name="Line 65">
            <a:extLst>
              <a:ext uri="{FF2B5EF4-FFF2-40B4-BE49-F238E27FC236}">
                <a16:creationId xmlns:a16="http://schemas.microsoft.com/office/drawing/2014/main" id="{50583A05-E19A-4BA6-B26A-C792D51D7BDB}"/>
              </a:ext>
            </a:extLst>
          </p:cNvPr>
          <p:cNvSpPr>
            <a:spLocks noChangeShapeType="1"/>
          </p:cNvSpPr>
          <p:nvPr/>
        </p:nvSpPr>
        <p:spPr bwMode="auto">
          <a:xfrm flipH="1" flipV="1">
            <a:off x="4625414" y="2881508"/>
            <a:ext cx="981075" cy="177403"/>
          </a:xfrm>
          <a:prstGeom prst="line">
            <a:avLst/>
          </a:prstGeom>
          <a:noFill/>
          <a:ln w="12700">
            <a:solidFill>
              <a:schemeClr val="tx1"/>
            </a:solidFill>
            <a:round/>
            <a:headEnd/>
            <a:tailEnd type="oval" w="med" len="med"/>
          </a:ln>
        </p:spPr>
        <p:txBody>
          <a:bodyPr/>
          <a:lstStyle/>
          <a:p>
            <a:endParaRPr lang="en-GB" sz="1350"/>
          </a:p>
        </p:txBody>
      </p:sp>
      <p:sp>
        <p:nvSpPr>
          <p:cNvPr id="51" name="Line 66">
            <a:extLst>
              <a:ext uri="{FF2B5EF4-FFF2-40B4-BE49-F238E27FC236}">
                <a16:creationId xmlns:a16="http://schemas.microsoft.com/office/drawing/2014/main" id="{047DD496-3918-44B1-B8CD-6D1C7D48D7C5}"/>
              </a:ext>
            </a:extLst>
          </p:cNvPr>
          <p:cNvSpPr>
            <a:spLocks noChangeShapeType="1"/>
          </p:cNvSpPr>
          <p:nvPr/>
        </p:nvSpPr>
        <p:spPr bwMode="auto">
          <a:xfrm flipH="1" flipV="1">
            <a:off x="4694471" y="2688627"/>
            <a:ext cx="897731" cy="7144"/>
          </a:xfrm>
          <a:prstGeom prst="line">
            <a:avLst/>
          </a:prstGeom>
          <a:noFill/>
          <a:ln w="12700">
            <a:solidFill>
              <a:schemeClr val="tx1"/>
            </a:solidFill>
            <a:round/>
            <a:headEnd/>
            <a:tailEnd type="oval" w="med" len="med"/>
          </a:ln>
        </p:spPr>
        <p:txBody>
          <a:bodyPr/>
          <a:lstStyle/>
          <a:p>
            <a:endParaRPr lang="en-GB" sz="1350"/>
          </a:p>
        </p:txBody>
      </p:sp>
      <p:sp>
        <p:nvSpPr>
          <p:cNvPr id="52" name="Line 67">
            <a:extLst>
              <a:ext uri="{FF2B5EF4-FFF2-40B4-BE49-F238E27FC236}">
                <a16:creationId xmlns:a16="http://schemas.microsoft.com/office/drawing/2014/main" id="{470B24DB-A773-4879-ACCB-099A34331617}"/>
              </a:ext>
            </a:extLst>
          </p:cNvPr>
          <p:cNvSpPr>
            <a:spLocks noChangeShapeType="1"/>
          </p:cNvSpPr>
          <p:nvPr/>
        </p:nvSpPr>
        <p:spPr bwMode="auto">
          <a:xfrm flipH="1" flipV="1">
            <a:off x="4440868" y="1180105"/>
            <a:ext cx="1101328" cy="1116806"/>
          </a:xfrm>
          <a:prstGeom prst="line">
            <a:avLst/>
          </a:prstGeom>
          <a:noFill/>
          <a:ln w="12700">
            <a:solidFill>
              <a:schemeClr val="tx1"/>
            </a:solidFill>
            <a:round/>
            <a:headEnd/>
            <a:tailEnd type="oval" w="med" len="med"/>
          </a:ln>
        </p:spPr>
        <p:txBody>
          <a:bodyPr/>
          <a:lstStyle/>
          <a:p>
            <a:endParaRPr lang="en-GB" sz="1350"/>
          </a:p>
        </p:txBody>
      </p:sp>
      <p:sp>
        <p:nvSpPr>
          <p:cNvPr id="53" name="Line 68">
            <a:extLst>
              <a:ext uri="{FF2B5EF4-FFF2-40B4-BE49-F238E27FC236}">
                <a16:creationId xmlns:a16="http://schemas.microsoft.com/office/drawing/2014/main" id="{5D445B79-02E7-423F-9530-BF47C250AAF8}"/>
              </a:ext>
            </a:extLst>
          </p:cNvPr>
          <p:cNvSpPr>
            <a:spLocks noChangeShapeType="1"/>
          </p:cNvSpPr>
          <p:nvPr/>
        </p:nvSpPr>
        <p:spPr bwMode="auto">
          <a:xfrm flipH="1" flipV="1">
            <a:off x="5112381" y="1358698"/>
            <a:ext cx="445294" cy="623888"/>
          </a:xfrm>
          <a:prstGeom prst="line">
            <a:avLst/>
          </a:prstGeom>
          <a:noFill/>
          <a:ln w="12700">
            <a:solidFill>
              <a:schemeClr val="tx1"/>
            </a:solidFill>
            <a:round/>
            <a:headEnd/>
            <a:tailEnd type="oval" w="med" len="med"/>
          </a:ln>
        </p:spPr>
        <p:txBody>
          <a:bodyPr/>
          <a:lstStyle/>
          <a:p>
            <a:endParaRPr lang="en-GB" sz="1350"/>
          </a:p>
        </p:txBody>
      </p:sp>
      <p:sp>
        <p:nvSpPr>
          <p:cNvPr id="54" name="Line 69">
            <a:extLst>
              <a:ext uri="{FF2B5EF4-FFF2-40B4-BE49-F238E27FC236}">
                <a16:creationId xmlns:a16="http://schemas.microsoft.com/office/drawing/2014/main" id="{7E066AF7-AD2B-4447-90D1-D3BB29087798}"/>
              </a:ext>
            </a:extLst>
          </p:cNvPr>
          <p:cNvSpPr>
            <a:spLocks noChangeShapeType="1"/>
          </p:cNvSpPr>
          <p:nvPr/>
        </p:nvSpPr>
        <p:spPr bwMode="auto">
          <a:xfrm flipH="1" flipV="1">
            <a:off x="5092140" y="1118192"/>
            <a:ext cx="465535" cy="521494"/>
          </a:xfrm>
          <a:prstGeom prst="line">
            <a:avLst/>
          </a:prstGeom>
          <a:noFill/>
          <a:ln w="12700">
            <a:solidFill>
              <a:schemeClr val="tx1"/>
            </a:solidFill>
            <a:round/>
            <a:headEnd/>
            <a:tailEnd type="oval" w="med" len="med"/>
          </a:ln>
        </p:spPr>
        <p:txBody>
          <a:bodyPr/>
          <a:lstStyle/>
          <a:p>
            <a:endParaRPr lang="en-GB" sz="1350"/>
          </a:p>
        </p:txBody>
      </p:sp>
      <p:sp>
        <p:nvSpPr>
          <p:cNvPr id="55" name="Line 70">
            <a:extLst>
              <a:ext uri="{FF2B5EF4-FFF2-40B4-BE49-F238E27FC236}">
                <a16:creationId xmlns:a16="http://schemas.microsoft.com/office/drawing/2014/main" id="{AF66FE85-69E0-4390-B271-AADD9C29D8BE}"/>
              </a:ext>
            </a:extLst>
          </p:cNvPr>
          <p:cNvSpPr>
            <a:spLocks noChangeShapeType="1"/>
          </p:cNvSpPr>
          <p:nvPr/>
        </p:nvSpPr>
        <p:spPr bwMode="auto">
          <a:xfrm flipH="1" flipV="1">
            <a:off x="5092140" y="899117"/>
            <a:ext cx="445294" cy="417910"/>
          </a:xfrm>
          <a:prstGeom prst="line">
            <a:avLst/>
          </a:prstGeom>
          <a:noFill/>
          <a:ln w="12700">
            <a:solidFill>
              <a:schemeClr val="tx1"/>
            </a:solidFill>
            <a:round/>
            <a:headEnd/>
            <a:tailEnd type="oval" w="med" len="med"/>
          </a:ln>
        </p:spPr>
        <p:txBody>
          <a:bodyPr/>
          <a:lstStyle/>
          <a:p>
            <a:endParaRPr lang="en-GB" sz="1350"/>
          </a:p>
        </p:txBody>
      </p:sp>
      <p:sp>
        <p:nvSpPr>
          <p:cNvPr id="56" name="Line 71">
            <a:extLst>
              <a:ext uri="{FF2B5EF4-FFF2-40B4-BE49-F238E27FC236}">
                <a16:creationId xmlns:a16="http://schemas.microsoft.com/office/drawing/2014/main" id="{456CC62B-D292-438B-A96F-024D3E5E7207}"/>
              </a:ext>
            </a:extLst>
          </p:cNvPr>
          <p:cNvSpPr>
            <a:spLocks noChangeShapeType="1"/>
          </p:cNvSpPr>
          <p:nvPr/>
        </p:nvSpPr>
        <p:spPr bwMode="auto">
          <a:xfrm flipH="1" flipV="1">
            <a:off x="5229061" y="693139"/>
            <a:ext cx="498872" cy="160734"/>
          </a:xfrm>
          <a:prstGeom prst="line">
            <a:avLst/>
          </a:prstGeom>
          <a:noFill/>
          <a:ln w="12700">
            <a:solidFill>
              <a:schemeClr val="tx1"/>
            </a:solidFill>
            <a:round/>
            <a:headEnd/>
            <a:tailEnd type="oval" w="med" len="med"/>
          </a:ln>
        </p:spPr>
        <p:txBody>
          <a:bodyPr/>
          <a:lstStyle/>
          <a:p>
            <a:endParaRPr lang="en-GB" sz="1350"/>
          </a:p>
        </p:txBody>
      </p:sp>
    </p:spTree>
    <p:extLst>
      <p:ext uri="{BB962C8B-B14F-4D97-AF65-F5344CB8AC3E}">
        <p14:creationId xmlns:p14="http://schemas.microsoft.com/office/powerpoint/2010/main" val="29966919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t>01</a:t>
            </a:r>
            <a:endParaRPr lang="en-US" dirty="0"/>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8" y="1338593"/>
            <a:ext cx="6559547"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zh-CN" altLang="en-US" dirty="0"/>
              <a:t>电机概述</a:t>
            </a:r>
            <a:endParaRPr lang="en-US" dirty="0"/>
          </a:p>
        </p:txBody>
      </p:sp>
      <p:sp>
        <p:nvSpPr>
          <p:cNvPr id="14" name="Fußzeilenplatzhalter 2">
            <a:extLst>
              <a:ext uri="{FF2B5EF4-FFF2-40B4-BE49-F238E27FC236}">
                <a16:creationId xmlns:a16="http://schemas.microsoft.com/office/drawing/2014/main" id="{051A3285-6012-4CD5-9A63-36EA50F84784}"/>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Tree>
    <p:custDataLst>
      <p:tags r:id="rId1"/>
    </p:custDataLst>
    <p:extLst>
      <p:ext uri="{BB962C8B-B14F-4D97-AF65-F5344CB8AC3E}">
        <p14:creationId xmlns:p14="http://schemas.microsoft.com/office/powerpoint/2010/main" val="114828052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盖子</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30</a:t>
            </a:fld>
            <a:endParaRPr lang="en-US" dirty="0"/>
          </a:p>
        </p:txBody>
      </p:sp>
      <p:pic>
        <p:nvPicPr>
          <p:cNvPr id="7" name="Picture 9">
            <a:extLst>
              <a:ext uri="{FF2B5EF4-FFF2-40B4-BE49-F238E27FC236}">
                <a16:creationId xmlns:a16="http://schemas.microsoft.com/office/drawing/2014/main" id="{2835A696-85BD-46B0-8AE9-3DA9FC24FE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052" y="2649043"/>
            <a:ext cx="1677924" cy="179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a:extLst>
              <a:ext uri="{FF2B5EF4-FFF2-40B4-BE49-F238E27FC236}">
                <a16:creationId xmlns:a16="http://schemas.microsoft.com/office/drawing/2014/main" id="{08175491-0673-4CB8-B894-9700924483F8}"/>
              </a:ext>
            </a:extLst>
          </p:cNvPr>
          <p:cNvPicPr>
            <a:picLocks noChangeAspect="1" noChangeArrowheads="1"/>
          </p:cNvPicPr>
          <p:nvPr/>
        </p:nvPicPr>
        <p:blipFill>
          <a:blip r:embed="rId3" cstate="print"/>
          <a:srcRect/>
          <a:stretch>
            <a:fillRect/>
          </a:stretch>
        </p:blipFill>
        <p:spPr bwMode="auto">
          <a:xfrm>
            <a:off x="4049186" y="1233269"/>
            <a:ext cx="3119569" cy="1673833"/>
          </a:xfrm>
          <a:prstGeom prst="rect">
            <a:avLst/>
          </a:prstGeom>
          <a:noFill/>
          <a:ln w="9525">
            <a:noFill/>
            <a:miter lim="800000"/>
            <a:headEnd/>
            <a:tailEnd/>
          </a:ln>
        </p:spPr>
      </p:pic>
      <p:pic>
        <p:nvPicPr>
          <p:cNvPr id="11" name="Picture 3">
            <a:extLst>
              <a:ext uri="{FF2B5EF4-FFF2-40B4-BE49-F238E27FC236}">
                <a16:creationId xmlns:a16="http://schemas.microsoft.com/office/drawing/2014/main" id="{D6428143-5B42-4D4C-B54B-03FEE75C42AC}"/>
              </a:ext>
            </a:extLst>
          </p:cNvPr>
          <p:cNvPicPr>
            <a:picLocks noChangeAspect="1" noChangeArrowheads="1"/>
          </p:cNvPicPr>
          <p:nvPr/>
        </p:nvPicPr>
        <p:blipFill>
          <a:blip r:embed="rId4" cstate="print"/>
          <a:srcRect/>
          <a:stretch>
            <a:fillRect/>
          </a:stretch>
        </p:blipFill>
        <p:spPr bwMode="auto">
          <a:xfrm>
            <a:off x="2241849" y="852301"/>
            <a:ext cx="1741453" cy="1719449"/>
          </a:xfrm>
          <a:prstGeom prst="rect">
            <a:avLst/>
          </a:prstGeom>
          <a:noFill/>
          <a:ln w="9525">
            <a:noFill/>
            <a:miter lim="800000"/>
            <a:headEnd/>
            <a:tailEnd/>
          </a:ln>
        </p:spPr>
      </p:pic>
      <p:sp>
        <p:nvSpPr>
          <p:cNvPr id="12" name="TextBox 11">
            <a:extLst>
              <a:ext uri="{FF2B5EF4-FFF2-40B4-BE49-F238E27FC236}">
                <a16:creationId xmlns:a16="http://schemas.microsoft.com/office/drawing/2014/main" id="{1F7A98DF-E503-4F56-896A-5B3EDA06E569}"/>
              </a:ext>
            </a:extLst>
          </p:cNvPr>
          <p:cNvSpPr txBox="1"/>
          <p:nvPr/>
        </p:nvSpPr>
        <p:spPr>
          <a:xfrm>
            <a:off x="1049710" y="1113960"/>
            <a:ext cx="1192139" cy="415498"/>
          </a:xfrm>
          <a:prstGeom prst="rect">
            <a:avLst/>
          </a:prstGeom>
          <a:noFill/>
        </p:spPr>
        <p:txBody>
          <a:bodyPr wrap="square" rtlCol="0">
            <a:spAutoFit/>
          </a:bodyPr>
          <a:lstStyle/>
          <a:p>
            <a:pPr algn="l"/>
            <a:r>
              <a:rPr lang="en-US" altLang="zh-CN" sz="1050" dirty="0">
                <a:solidFill>
                  <a:srgbClr val="109ECE"/>
                </a:solidFill>
              </a:rPr>
              <a:t>Gen 3</a:t>
            </a:r>
            <a:r>
              <a:rPr lang="zh-CN" altLang="en-US" sz="1050" dirty="0">
                <a:solidFill>
                  <a:srgbClr val="109ECE"/>
                </a:solidFill>
              </a:rPr>
              <a:t>所有电机通用安装接口</a:t>
            </a:r>
            <a:endParaRPr lang="en-GB" sz="1050" dirty="0">
              <a:solidFill>
                <a:srgbClr val="109ECE"/>
              </a:solidFill>
            </a:endParaRPr>
          </a:p>
        </p:txBody>
      </p:sp>
      <p:sp>
        <p:nvSpPr>
          <p:cNvPr id="13" name="Rectangle 12">
            <a:extLst>
              <a:ext uri="{FF2B5EF4-FFF2-40B4-BE49-F238E27FC236}">
                <a16:creationId xmlns:a16="http://schemas.microsoft.com/office/drawing/2014/main" id="{41973D73-09BB-484B-B959-DD3976E806D3}"/>
              </a:ext>
            </a:extLst>
          </p:cNvPr>
          <p:cNvSpPr/>
          <p:nvPr/>
        </p:nvSpPr>
        <p:spPr bwMode="auto">
          <a:xfrm>
            <a:off x="4504346" y="1684392"/>
            <a:ext cx="205100" cy="852443"/>
          </a:xfrm>
          <a:prstGeom prst="rect">
            <a:avLst/>
          </a:prstGeom>
          <a:noFill/>
          <a:ln w="50800">
            <a:solidFill>
              <a:srgbClr val="109ECE"/>
            </a:solidFill>
            <a:miter lim="800000"/>
            <a:headEnd type="none" w="sm" len="sm"/>
            <a:tailEnd type="none" w="sm" len="sm"/>
          </a:ln>
          <a:effectLst>
            <a:outerShdw dist="35921" dir="2700000" algn="ctr" rotWithShape="0">
              <a:srgbClr val="969696"/>
            </a:outerShdw>
          </a:effectLst>
        </p:spPr>
        <p:txBody>
          <a:bodyPr wrap="none" rtlCol="0" anchor="b" anchorCtr="1"/>
          <a:lstStyle/>
          <a:p>
            <a:pPr algn="ctr">
              <a:spcBef>
                <a:spcPct val="0"/>
              </a:spcBef>
            </a:pPr>
            <a:endParaRPr lang="en-GB" sz="750" b="1"/>
          </a:p>
        </p:txBody>
      </p:sp>
      <p:cxnSp>
        <p:nvCxnSpPr>
          <p:cNvPr id="14" name="Straight Arrow Connector 13">
            <a:extLst>
              <a:ext uri="{FF2B5EF4-FFF2-40B4-BE49-F238E27FC236}">
                <a16:creationId xmlns:a16="http://schemas.microsoft.com/office/drawing/2014/main" id="{95398747-16FA-40C2-B4FD-00CD5411B02E}"/>
              </a:ext>
            </a:extLst>
          </p:cNvPr>
          <p:cNvCxnSpPr/>
          <p:nvPr/>
        </p:nvCxnSpPr>
        <p:spPr bwMode="auto">
          <a:xfrm>
            <a:off x="2107252" y="1261375"/>
            <a:ext cx="205099" cy="147415"/>
          </a:xfrm>
          <a:prstGeom prst="straightConnector1">
            <a:avLst/>
          </a:prstGeom>
          <a:noFill/>
          <a:ln w="28575" cap="flat" cmpd="sng" algn="ctr">
            <a:solidFill>
              <a:srgbClr val="109ECE"/>
            </a:solidFill>
            <a:prstDash val="solid"/>
            <a:round/>
            <a:headEnd type="none" w="med" len="med"/>
            <a:tailEnd type="arrow"/>
          </a:ln>
          <a:effectLst/>
        </p:spPr>
      </p:cxnSp>
    </p:spTree>
    <p:extLst>
      <p:ext uri="{BB962C8B-B14F-4D97-AF65-F5344CB8AC3E}">
        <p14:creationId xmlns:p14="http://schemas.microsoft.com/office/powerpoint/2010/main" val="149133550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ea typeface="宋体" panose="02010600030101010101" pitchFamily="2" charset="-122"/>
              </a:rPr>
              <a:t>定子段</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31</a:t>
            </a:fld>
            <a:endParaRPr lang="en-US" dirty="0"/>
          </a:p>
        </p:txBody>
      </p:sp>
      <p:pic>
        <p:nvPicPr>
          <p:cNvPr id="7" name="Picture 5">
            <a:extLst>
              <a:ext uri="{FF2B5EF4-FFF2-40B4-BE49-F238E27FC236}">
                <a16:creationId xmlns:a16="http://schemas.microsoft.com/office/drawing/2014/main" id="{1A9E9C00-2316-4244-92AA-21E4916C2080}"/>
              </a:ext>
            </a:extLst>
          </p:cNvPr>
          <p:cNvPicPr>
            <a:picLocks noChangeAspect="1" noChangeArrowheads="1"/>
          </p:cNvPicPr>
          <p:nvPr/>
        </p:nvPicPr>
        <p:blipFill>
          <a:blip r:embed="rId2" cstate="print"/>
          <a:srcRect/>
          <a:stretch>
            <a:fillRect/>
          </a:stretch>
        </p:blipFill>
        <p:spPr bwMode="auto">
          <a:xfrm>
            <a:off x="4931711" y="264140"/>
            <a:ext cx="3128963" cy="2728913"/>
          </a:xfrm>
          <a:prstGeom prst="rect">
            <a:avLst/>
          </a:prstGeom>
          <a:noFill/>
          <a:ln w="9525">
            <a:noFill/>
            <a:miter lim="800000"/>
            <a:headEnd/>
            <a:tailEnd/>
          </a:ln>
        </p:spPr>
      </p:pic>
      <p:pic>
        <p:nvPicPr>
          <p:cNvPr id="10" name="Picture 7">
            <a:extLst>
              <a:ext uri="{FF2B5EF4-FFF2-40B4-BE49-F238E27FC236}">
                <a16:creationId xmlns:a16="http://schemas.microsoft.com/office/drawing/2014/main" id="{88A908A7-13B9-467E-BEFC-F59B62E90007}"/>
              </a:ext>
            </a:extLst>
          </p:cNvPr>
          <p:cNvPicPr>
            <a:picLocks noChangeAspect="1" noChangeArrowheads="1"/>
          </p:cNvPicPr>
          <p:nvPr/>
        </p:nvPicPr>
        <p:blipFill>
          <a:blip r:embed="rId3" cstate="print"/>
          <a:srcRect/>
          <a:stretch>
            <a:fillRect/>
          </a:stretch>
        </p:blipFill>
        <p:spPr bwMode="auto">
          <a:xfrm>
            <a:off x="1519931" y="1385366"/>
            <a:ext cx="834149" cy="1596032"/>
          </a:xfrm>
          <a:prstGeom prst="rect">
            <a:avLst/>
          </a:prstGeom>
          <a:noFill/>
          <a:ln w="9525">
            <a:noFill/>
            <a:miter lim="800000"/>
            <a:headEnd/>
            <a:tailEnd/>
          </a:ln>
        </p:spPr>
      </p:pic>
      <p:pic>
        <p:nvPicPr>
          <p:cNvPr id="11" name="Picture 3">
            <a:extLst>
              <a:ext uri="{FF2B5EF4-FFF2-40B4-BE49-F238E27FC236}">
                <a16:creationId xmlns:a16="http://schemas.microsoft.com/office/drawing/2014/main" id="{25831C7E-1CDD-497E-A3BB-8C5695FFC666}"/>
              </a:ext>
            </a:extLst>
          </p:cNvPr>
          <p:cNvPicPr>
            <a:picLocks noChangeAspect="1" noChangeArrowheads="1"/>
          </p:cNvPicPr>
          <p:nvPr/>
        </p:nvPicPr>
        <p:blipFill>
          <a:blip r:embed="rId4" cstate="print"/>
          <a:srcRect/>
          <a:stretch>
            <a:fillRect/>
          </a:stretch>
        </p:blipFill>
        <p:spPr bwMode="auto">
          <a:xfrm>
            <a:off x="2830539" y="1036266"/>
            <a:ext cx="1102726" cy="2186602"/>
          </a:xfrm>
          <a:prstGeom prst="rect">
            <a:avLst/>
          </a:prstGeom>
          <a:noFill/>
          <a:ln w="9525">
            <a:noFill/>
            <a:miter lim="800000"/>
            <a:headEnd/>
            <a:tailEnd/>
          </a:ln>
        </p:spPr>
      </p:pic>
      <p:pic>
        <p:nvPicPr>
          <p:cNvPr id="12" name="Picture 2">
            <a:extLst>
              <a:ext uri="{FF2B5EF4-FFF2-40B4-BE49-F238E27FC236}">
                <a16:creationId xmlns:a16="http://schemas.microsoft.com/office/drawing/2014/main" id="{B7B79BB9-4F5A-4C96-A543-1EDF9DA417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6163" y="2868905"/>
            <a:ext cx="1557338"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36771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r>
              <a:rPr lang="zh-CN" altLang="en-US" sz="2000" dirty="0"/>
              <a:t>带磁铁的转子组</a:t>
            </a:r>
            <a:endParaRPr lang="en-US" altLang="zh-CN" sz="2000" dirty="0"/>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32</a:t>
            </a:fld>
            <a:endParaRPr lang="en-US" dirty="0"/>
          </a:p>
        </p:txBody>
      </p:sp>
      <p:pic>
        <p:nvPicPr>
          <p:cNvPr id="5" name="Picture 2">
            <a:extLst>
              <a:ext uri="{FF2B5EF4-FFF2-40B4-BE49-F238E27FC236}">
                <a16:creationId xmlns:a16="http://schemas.microsoft.com/office/drawing/2014/main" id="{9BB10F71-38D7-4E8E-B359-21F0982E600E}"/>
              </a:ext>
            </a:extLst>
          </p:cNvPr>
          <p:cNvPicPr>
            <a:picLocks noChangeAspect="1" noChangeArrowheads="1"/>
          </p:cNvPicPr>
          <p:nvPr/>
        </p:nvPicPr>
        <p:blipFill>
          <a:blip r:embed="rId2" cstate="print"/>
          <a:srcRect/>
          <a:stretch>
            <a:fillRect/>
          </a:stretch>
        </p:blipFill>
        <p:spPr bwMode="auto">
          <a:xfrm>
            <a:off x="4764098" y="1615822"/>
            <a:ext cx="1388606" cy="1766864"/>
          </a:xfrm>
          <a:prstGeom prst="rect">
            <a:avLst/>
          </a:prstGeom>
          <a:noFill/>
          <a:ln w="9525">
            <a:noFill/>
            <a:miter lim="800000"/>
            <a:headEnd/>
            <a:tailEnd/>
          </a:ln>
        </p:spPr>
      </p:pic>
      <p:pic>
        <p:nvPicPr>
          <p:cNvPr id="7" name="Picture 3">
            <a:extLst>
              <a:ext uri="{FF2B5EF4-FFF2-40B4-BE49-F238E27FC236}">
                <a16:creationId xmlns:a16="http://schemas.microsoft.com/office/drawing/2014/main" id="{FBEA1C60-09E8-4607-95B3-A1042262D157}"/>
              </a:ext>
            </a:extLst>
          </p:cNvPr>
          <p:cNvPicPr>
            <a:picLocks noChangeAspect="1" noChangeArrowheads="1"/>
          </p:cNvPicPr>
          <p:nvPr/>
        </p:nvPicPr>
        <p:blipFill>
          <a:blip r:embed="rId3" cstate="print"/>
          <a:srcRect/>
          <a:stretch>
            <a:fillRect/>
          </a:stretch>
        </p:blipFill>
        <p:spPr bwMode="auto">
          <a:xfrm>
            <a:off x="6391670" y="1228398"/>
            <a:ext cx="1528894" cy="2232115"/>
          </a:xfrm>
          <a:prstGeom prst="rect">
            <a:avLst/>
          </a:prstGeom>
          <a:noFill/>
          <a:ln w="9525">
            <a:noFill/>
            <a:miter lim="800000"/>
            <a:headEnd/>
            <a:tailEnd/>
          </a:ln>
        </p:spPr>
      </p:pic>
      <p:sp>
        <p:nvSpPr>
          <p:cNvPr id="9" name="TextBox 8">
            <a:extLst>
              <a:ext uri="{FF2B5EF4-FFF2-40B4-BE49-F238E27FC236}">
                <a16:creationId xmlns:a16="http://schemas.microsoft.com/office/drawing/2014/main" id="{0704D759-BC1C-4ADA-A092-1F33663B1A97}"/>
              </a:ext>
            </a:extLst>
          </p:cNvPr>
          <p:cNvSpPr txBox="1"/>
          <p:nvPr/>
        </p:nvSpPr>
        <p:spPr>
          <a:xfrm>
            <a:off x="7984530" y="2499254"/>
            <a:ext cx="797013" cy="253916"/>
          </a:xfrm>
          <a:prstGeom prst="rect">
            <a:avLst/>
          </a:prstGeom>
          <a:noFill/>
        </p:spPr>
        <p:txBody>
          <a:bodyPr wrap="none" rtlCol="0">
            <a:spAutoFit/>
          </a:bodyPr>
          <a:lstStyle/>
          <a:p>
            <a:pPr algn="l"/>
            <a:r>
              <a:rPr lang="en-US" altLang="zh-CN" sz="1050" dirty="0">
                <a:solidFill>
                  <a:srgbClr val="109ECE"/>
                </a:solidFill>
              </a:rPr>
              <a:t>3</a:t>
            </a:r>
            <a:r>
              <a:rPr lang="zh-CN" altLang="en-US" sz="1050" dirty="0">
                <a:solidFill>
                  <a:srgbClr val="109ECE"/>
                </a:solidFill>
              </a:rPr>
              <a:t>冰球倾斜</a:t>
            </a:r>
            <a:endParaRPr lang="en-GB" sz="1050" dirty="0">
              <a:solidFill>
                <a:srgbClr val="109ECE"/>
              </a:solidFill>
            </a:endParaRPr>
          </a:p>
        </p:txBody>
      </p:sp>
      <p:cxnSp>
        <p:nvCxnSpPr>
          <p:cNvPr id="12" name="Straight Arrow Connector 11">
            <a:extLst>
              <a:ext uri="{FF2B5EF4-FFF2-40B4-BE49-F238E27FC236}">
                <a16:creationId xmlns:a16="http://schemas.microsoft.com/office/drawing/2014/main" id="{D7A56BEB-D6EE-4FC2-B7FF-4778BF6EC9FE}"/>
              </a:ext>
            </a:extLst>
          </p:cNvPr>
          <p:cNvCxnSpPr>
            <a:stCxn id="9" idx="1"/>
          </p:cNvCxnSpPr>
          <p:nvPr/>
        </p:nvCxnSpPr>
        <p:spPr bwMode="auto">
          <a:xfrm flipH="1" flipV="1">
            <a:off x="7537818" y="2367129"/>
            <a:ext cx="446712" cy="259083"/>
          </a:xfrm>
          <a:prstGeom prst="straightConnector1">
            <a:avLst/>
          </a:prstGeom>
          <a:noFill/>
          <a:ln w="28575" cap="flat" cmpd="sng" algn="ctr">
            <a:solidFill>
              <a:srgbClr val="109ECE"/>
            </a:solid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A918D3C7-7DDB-41E9-A99D-383FD219E9ED}"/>
              </a:ext>
            </a:extLst>
          </p:cNvPr>
          <p:cNvCxnSpPr>
            <a:stCxn id="9" idx="1"/>
          </p:cNvCxnSpPr>
          <p:nvPr/>
        </p:nvCxnSpPr>
        <p:spPr bwMode="auto">
          <a:xfrm flipH="1">
            <a:off x="7555644" y="2626212"/>
            <a:ext cx="428886" cy="48162"/>
          </a:xfrm>
          <a:prstGeom prst="straightConnector1">
            <a:avLst/>
          </a:prstGeom>
          <a:noFill/>
          <a:ln w="28575" cap="flat" cmpd="sng" algn="ctr">
            <a:solidFill>
              <a:srgbClr val="109ECE"/>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EC27C298-927E-493E-9FF2-FA0D16667C4B}"/>
              </a:ext>
            </a:extLst>
          </p:cNvPr>
          <p:cNvCxnSpPr>
            <a:stCxn id="9" idx="1"/>
          </p:cNvCxnSpPr>
          <p:nvPr/>
        </p:nvCxnSpPr>
        <p:spPr bwMode="auto">
          <a:xfrm flipH="1">
            <a:off x="7650020" y="2626212"/>
            <a:ext cx="334510" cy="287248"/>
          </a:xfrm>
          <a:prstGeom prst="straightConnector1">
            <a:avLst/>
          </a:prstGeom>
          <a:noFill/>
          <a:ln w="28575" cap="flat" cmpd="sng" algn="ctr">
            <a:solidFill>
              <a:srgbClr val="109ECE"/>
            </a:solidFill>
            <a:prstDash val="solid"/>
            <a:round/>
            <a:headEnd type="none" w="med" len="med"/>
            <a:tailEnd type="arrow"/>
          </a:ln>
          <a:effectLst/>
        </p:spPr>
      </p:cxnSp>
      <p:pic>
        <p:nvPicPr>
          <p:cNvPr id="16" name="Picture 3">
            <a:extLst>
              <a:ext uri="{FF2B5EF4-FFF2-40B4-BE49-F238E27FC236}">
                <a16:creationId xmlns:a16="http://schemas.microsoft.com/office/drawing/2014/main" id="{66B1F7E8-5F18-4E6F-A157-EA7FDD456546}"/>
              </a:ext>
            </a:extLst>
          </p:cNvPr>
          <p:cNvPicPr>
            <a:picLocks noChangeAspect="1" noChangeArrowheads="1"/>
          </p:cNvPicPr>
          <p:nvPr/>
        </p:nvPicPr>
        <p:blipFill>
          <a:blip r:embed="rId4" cstate="print"/>
          <a:srcRect/>
          <a:stretch>
            <a:fillRect/>
          </a:stretch>
        </p:blipFill>
        <p:spPr bwMode="auto">
          <a:xfrm>
            <a:off x="708532" y="1244416"/>
            <a:ext cx="1804020" cy="1772863"/>
          </a:xfrm>
          <a:prstGeom prst="rect">
            <a:avLst/>
          </a:prstGeom>
          <a:noFill/>
          <a:ln w="9525">
            <a:noFill/>
            <a:miter lim="800000"/>
            <a:headEnd/>
            <a:tailEnd/>
          </a:ln>
        </p:spPr>
      </p:pic>
      <p:sp>
        <p:nvSpPr>
          <p:cNvPr id="17" name="TextBox 16">
            <a:extLst>
              <a:ext uri="{FF2B5EF4-FFF2-40B4-BE49-F238E27FC236}">
                <a16:creationId xmlns:a16="http://schemas.microsoft.com/office/drawing/2014/main" id="{30524DBA-7E4A-4037-B4E8-81C92DAF0E1F}"/>
              </a:ext>
            </a:extLst>
          </p:cNvPr>
          <p:cNvSpPr txBox="1"/>
          <p:nvPr/>
        </p:nvSpPr>
        <p:spPr>
          <a:xfrm>
            <a:off x="696189" y="3691335"/>
            <a:ext cx="2962671" cy="253916"/>
          </a:xfrm>
          <a:prstGeom prst="rect">
            <a:avLst/>
          </a:prstGeom>
          <a:noFill/>
        </p:spPr>
        <p:txBody>
          <a:bodyPr wrap="none" rtlCol="0">
            <a:spAutoFit/>
          </a:bodyPr>
          <a:lstStyle/>
          <a:p>
            <a:pPr algn="l"/>
            <a:r>
              <a:rPr lang="zh-CN" altLang="en-US" sz="1050" dirty="0"/>
              <a:t>每个冰球有</a:t>
            </a:r>
            <a:r>
              <a:rPr lang="en-US" altLang="zh-CN" sz="1050" dirty="0"/>
              <a:t>8</a:t>
            </a:r>
            <a:r>
              <a:rPr lang="zh-CN" altLang="en-US" sz="1050" dirty="0"/>
              <a:t>个磁铁因此，磁铁总数</a:t>
            </a:r>
            <a:r>
              <a:rPr lang="en-US" altLang="zh-CN" sz="1050" dirty="0"/>
              <a:t>=</a:t>
            </a:r>
            <a:r>
              <a:rPr lang="zh-CN" altLang="en-US" sz="1050" dirty="0"/>
              <a:t>圆盘数</a:t>
            </a:r>
            <a:r>
              <a:rPr lang="en-US" altLang="zh-CN" sz="1050" dirty="0"/>
              <a:t>x 8</a:t>
            </a:r>
            <a:endParaRPr lang="en-GB" sz="1050" dirty="0"/>
          </a:p>
        </p:txBody>
      </p:sp>
      <p:cxnSp>
        <p:nvCxnSpPr>
          <p:cNvPr id="18" name="Straight Arrow Connector 17">
            <a:extLst>
              <a:ext uri="{FF2B5EF4-FFF2-40B4-BE49-F238E27FC236}">
                <a16:creationId xmlns:a16="http://schemas.microsoft.com/office/drawing/2014/main" id="{C741F3B7-E2B4-4FE5-A9E2-66E82711B3BC}"/>
              </a:ext>
            </a:extLst>
          </p:cNvPr>
          <p:cNvCxnSpPr>
            <a:cxnSpLocks/>
            <a:stCxn id="17" idx="0"/>
          </p:cNvCxnSpPr>
          <p:nvPr/>
        </p:nvCxnSpPr>
        <p:spPr bwMode="auto">
          <a:xfrm flipH="1" flipV="1">
            <a:off x="1775012" y="2578078"/>
            <a:ext cx="402513" cy="1113257"/>
          </a:xfrm>
          <a:prstGeom prst="straightConnector1">
            <a:avLst/>
          </a:prstGeom>
          <a:noFill/>
          <a:ln w="28575" cap="flat" cmpd="sng" algn="ctr">
            <a:solidFill>
              <a:srgbClr val="FF0000"/>
            </a:solidFill>
            <a:prstDash val="solid"/>
            <a:round/>
            <a:headEnd type="none" w="med" len="med"/>
            <a:tailEnd type="oval"/>
          </a:ln>
          <a:effectLst/>
        </p:spPr>
      </p:cxnSp>
      <p:sp>
        <p:nvSpPr>
          <p:cNvPr id="19" name="TextBox 18">
            <a:extLst>
              <a:ext uri="{FF2B5EF4-FFF2-40B4-BE49-F238E27FC236}">
                <a16:creationId xmlns:a16="http://schemas.microsoft.com/office/drawing/2014/main" id="{1DE2997A-3565-4F04-93AD-669F04EEEB46}"/>
              </a:ext>
            </a:extLst>
          </p:cNvPr>
          <p:cNvSpPr txBox="1"/>
          <p:nvPr/>
        </p:nvSpPr>
        <p:spPr>
          <a:xfrm>
            <a:off x="2943087" y="2571750"/>
            <a:ext cx="1390476" cy="577081"/>
          </a:xfrm>
          <a:prstGeom prst="rect">
            <a:avLst/>
          </a:prstGeom>
          <a:noFill/>
        </p:spPr>
        <p:txBody>
          <a:bodyPr wrap="square" rtlCol="0">
            <a:spAutoFit/>
          </a:bodyPr>
          <a:lstStyle/>
          <a:p>
            <a:pPr algn="l"/>
            <a:r>
              <a:rPr lang="zh-CN" altLang="en-US" sz="1050" dirty="0">
                <a:solidFill>
                  <a:srgbClr val="109ECE"/>
                </a:solidFill>
              </a:rPr>
              <a:t>磁铁的宽度和厚度是通用的，只有磁铁的长度是可变的</a:t>
            </a:r>
            <a:endParaRPr lang="en-GB" sz="1050" dirty="0">
              <a:solidFill>
                <a:srgbClr val="109ECE"/>
              </a:solidFill>
            </a:endParaRPr>
          </a:p>
        </p:txBody>
      </p:sp>
      <p:pic>
        <p:nvPicPr>
          <p:cNvPr id="21" name="Picture 3">
            <a:extLst>
              <a:ext uri="{FF2B5EF4-FFF2-40B4-BE49-F238E27FC236}">
                <a16:creationId xmlns:a16="http://schemas.microsoft.com/office/drawing/2014/main" id="{BBCCCC0E-6660-4375-A82A-0C699494CAD1}"/>
              </a:ext>
            </a:extLst>
          </p:cNvPr>
          <p:cNvPicPr>
            <a:picLocks noChangeAspect="1" noChangeArrowheads="1"/>
          </p:cNvPicPr>
          <p:nvPr/>
        </p:nvPicPr>
        <p:blipFill>
          <a:blip r:embed="rId5" cstate="print"/>
          <a:srcRect/>
          <a:stretch>
            <a:fillRect/>
          </a:stretch>
        </p:blipFill>
        <p:spPr bwMode="auto">
          <a:xfrm>
            <a:off x="2832845" y="1204766"/>
            <a:ext cx="926819" cy="1193662"/>
          </a:xfrm>
          <a:prstGeom prst="rect">
            <a:avLst/>
          </a:prstGeom>
          <a:noFill/>
          <a:ln w="9525">
            <a:noFill/>
            <a:miter lim="800000"/>
            <a:headEnd/>
            <a:tailEnd/>
          </a:ln>
        </p:spPr>
      </p:pic>
    </p:spTree>
    <p:extLst>
      <p:ext uri="{BB962C8B-B14F-4D97-AF65-F5344CB8AC3E}">
        <p14:creationId xmlns:p14="http://schemas.microsoft.com/office/powerpoint/2010/main" val="403964643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轴</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33</a:t>
            </a:fld>
            <a:endParaRPr lang="en-US" dirty="0"/>
          </a:p>
        </p:txBody>
      </p:sp>
      <p:pic>
        <p:nvPicPr>
          <p:cNvPr id="5" name="Picture 2">
            <a:extLst>
              <a:ext uri="{FF2B5EF4-FFF2-40B4-BE49-F238E27FC236}">
                <a16:creationId xmlns:a16="http://schemas.microsoft.com/office/drawing/2014/main" id="{18E598B6-ABF8-4CDA-B21B-87B4222E5BE4}"/>
              </a:ext>
            </a:extLst>
          </p:cNvPr>
          <p:cNvPicPr>
            <a:picLocks noChangeAspect="1" noChangeArrowheads="1"/>
          </p:cNvPicPr>
          <p:nvPr/>
        </p:nvPicPr>
        <p:blipFill>
          <a:blip r:embed="rId2" cstate="print"/>
          <a:srcRect/>
          <a:stretch>
            <a:fillRect/>
          </a:stretch>
        </p:blipFill>
        <p:spPr bwMode="auto">
          <a:xfrm>
            <a:off x="761300" y="984198"/>
            <a:ext cx="2015849" cy="1007924"/>
          </a:xfrm>
          <a:prstGeom prst="rect">
            <a:avLst/>
          </a:prstGeom>
          <a:noFill/>
          <a:ln w="9525">
            <a:noFill/>
            <a:miter lim="800000"/>
            <a:headEnd/>
            <a:tailEnd/>
          </a:ln>
        </p:spPr>
      </p:pic>
      <p:pic>
        <p:nvPicPr>
          <p:cNvPr id="7" name="Picture 3">
            <a:extLst>
              <a:ext uri="{FF2B5EF4-FFF2-40B4-BE49-F238E27FC236}">
                <a16:creationId xmlns:a16="http://schemas.microsoft.com/office/drawing/2014/main" id="{8D221166-513F-4E15-BD1D-F5EDAA25580D}"/>
              </a:ext>
            </a:extLst>
          </p:cNvPr>
          <p:cNvPicPr>
            <a:picLocks noChangeAspect="1" noChangeArrowheads="1"/>
          </p:cNvPicPr>
          <p:nvPr/>
        </p:nvPicPr>
        <p:blipFill>
          <a:blip r:embed="rId3" cstate="print"/>
          <a:srcRect/>
          <a:stretch>
            <a:fillRect/>
          </a:stretch>
        </p:blipFill>
        <p:spPr bwMode="auto">
          <a:xfrm>
            <a:off x="2409215" y="1513309"/>
            <a:ext cx="4992366" cy="1584265"/>
          </a:xfrm>
          <a:prstGeom prst="rect">
            <a:avLst/>
          </a:prstGeom>
          <a:noFill/>
          <a:ln w="9525">
            <a:noFill/>
            <a:miter lim="800000"/>
            <a:headEnd/>
            <a:tailEnd/>
          </a:ln>
        </p:spPr>
      </p:pic>
      <p:sp>
        <p:nvSpPr>
          <p:cNvPr id="8" name="TextBox 7">
            <a:extLst>
              <a:ext uri="{FF2B5EF4-FFF2-40B4-BE49-F238E27FC236}">
                <a16:creationId xmlns:a16="http://schemas.microsoft.com/office/drawing/2014/main" id="{76C605ED-8B58-4564-803E-0A1294D25877}"/>
              </a:ext>
            </a:extLst>
          </p:cNvPr>
          <p:cNvSpPr txBox="1"/>
          <p:nvPr/>
        </p:nvSpPr>
        <p:spPr>
          <a:xfrm>
            <a:off x="6537122" y="2999549"/>
            <a:ext cx="1371600" cy="415498"/>
          </a:xfrm>
          <a:prstGeom prst="rect">
            <a:avLst/>
          </a:prstGeom>
          <a:noFill/>
        </p:spPr>
        <p:txBody>
          <a:bodyPr wrap="square" rtlCol="0">
            <a:spAutoFit/>
          </a:bodyPr>
          <a:lstStyle/>
          <a:p>
            <a:pPr algn="l"/>
            <a:r>
              <a:rPr lang="en-GB" altLang="zh-CN" sz="1050" dirty="0">
                <a:solidFill>
                  <a:srgbClr val="109ECE"/>
                </a:solidFill>
              </a:rPr>
              <a:t>Motor Bearing Interface</a:t>
            </a:r>
          </a:p>
        </p:txBody>
      </p:sp>
      <p:cxnSp>
        <p:nvCxnSpPr>
          <p:cNvPr id="9" name="Straight Arrow Connector 8">
            <a:extLst>
              <a:ext uri="{FF2B5EF4-FFF2-40B4-BE49-F238E27FC236}">
                <a16:creationId xmlns:a16="http://schemas.microsoft.com/office/drawing/2014/main" id="{B87578F8-E810-460A-91AE-E9CD7F0A1B87}"/>
              </a:ext>
            </a:extLst>
          </p:cNvPr>
          <p:cNvCxnSpPr>
            <a:cxnSpLocks/>
          </p:cNvCxnSpPr>
          <p:nvPr/>
        </p:nvCxnSpPr>
        <p:spPr bwMode="auto">
          <a:xfrm flipH="1" flipV="1">
            <a:off x="6212442" y="2893026"/>
            <a:ext cx="314587" cy="383918"/>
          </a:xfrm>
          <a:prstGeom prst="straightConnector1">
            <a:avLst/>
          </a:prstGeom>
          <a:noFill/>
          <a:ln w="28575" cap="flat" cmpd="sng" algn="ctr">
            <a:solidFill>
              <a:srgbClr val="109ECE"/>
            </a:solidFill>
            <a:prstDash val="solid"/>
            <a:round/>
            <a:headEnd type="none" w="med" len="med"/>
            <a:tailEnd type="arrow"/>
          </a:ln>
          <a:effectLst/>
        </p:spPr>
      </p:cxnSp>
      <p:sp>
        <p:nvSpPr>
          <p:cNvPr id="10" name="TextBox 9">
            <a:extLst>
              <a:ext uri="{FF2B5EF4-FFF2-40B4-BE49-F238E27FC236}">
                <a16:creationId xmlns:a16="http://schemas.microsoft.com/office/drawing/2014/main" id="{E577C453-647C-45D7-B27F-C985E223879B}"/>
              </a:ext>
            </a:extLst>
          </p:cNvPr>
          <p:cNvSpPr txBox="1"/>
          <p:nvPr/>
        </p:nvSpPr>
        <p:spPr>
          <a:xfrm>
            <a:off x="1562793" y="3082827"/>
            <a:ext cx="1146197" cy="253916"/>
          </a:xfrm>
          <a:prstGeom prst="rect">
            <a:avLst/>
          </a:prstGeom>
          <a:noFill/>
        </p:spPr>
        <p:txBody>
          <a:bodyPr wrap="square" rtlCol="0">
            <a:spAutoFit/>
          </a:bodyPr>
          <a:lstStyle/>
          <a:p>
            <a:pPr algn="r"/>
            <a:r>
              <a:rPr lang="zh-CN" altLang="en-US" sz="1050" dirty="0">
                <a:solidFill>
                  <a:srgbClr val="109ECE"/>
                </a:solidFill>
              </a:rPr>
              <a:t>与齿轮箱的接口</a:t>
            </a:r>
            <a:endParaRPr lang="en-GB" sz="1050" dirty="0">
              <a:solidFill>
                <a:srgbClr val="109ECE"/>
              </a:solidFill>
            </a:endParaRPr>
          </a:p>
        </p:txBody>
      </p:sp>
      <p:cxnSp>
        <p:nvCxnSpPr>
          <p:cNvPr id="11" name="Straight Arrow Connector 10">
            <a:extLst>
              <a:ext uri="{FF2B5EF4-FFF2-40B4-BE49-F238E27FC236}">
                <a16:creationId xmlns:a16="http://schemas.microsoft.com/office/drawing/2014/main" id="{7E524645-CA0E-4BE9-A9C2-640AFFAB268D}"/>
              </a:ext>
            </a:extLst>
          </p:cNvPr>
          <p:cNvCxnSpPr>
            <a:cxnSpLocks/>
            <a:stCxn id="10" idx="3"/>
          </p:cNvCxnSpPr>
          <p:nvPr/>
        </p:nvCxnSpPr>
        <p:spPr bwMode="auto">
          <a:xfrm flipV="1">
            <a:off x="2708990" y="2836402"/>
            <a:ext cx="68159" cy="373383"/>
          </a:xfrm>
          <a:prstGeom prst="straightConnector1">
            <a:avLst/>
          </a:prstGeom>
          <a:noFill/>
          <a:ln w="28575" cap="flat" cmpd="sng" algn="ctr">
            <a:solidFill>
              <a:srgbClr val="109ECE"/>
            </a:solidFill>
            <a:prstDash val="solid"/>
            <a:round/>
            <a:headEnd type="none" w="med" len="med"/>
            <a:tailEnd type="arrow"/>
          </a:ln>
          <a:effectLst/>
        </p:spPr>
      </p:cxnSp>
      <p:sp>
        <p:nvSpPr>
          <p:cNvPr id="12" name="TextBox 11">
            <a:extLst>
              <a:ext uri="{FF2B5EF4-FFF2-40B4-BE49-F238E27FC236}">
                <a16:creationId xmlns:a16="http://schemas.microsoft.com/office/drawing/2014/main" id="{8B23A2E6-EA37-45E8-8375-CB42BC856EB2}"/>
              </a:ext>
            </a:extLst>
          </p:cNvPr>
          <p:cNvSpPr txBox="1"/>
          <p:nvPr/>
        </p:nvSpPr>
        <p:spPr>
          <a:xfrm>
            <a:off x="4737683" y="3622431"/>
            <a:ext cx="1233182" cy="415498"/>
          </a:xfrm>
          <a:prstGeom prst="rect">
            <a:avLst/>
          </a:prstGeom>
          <a:noFill/>
        </p:spPr>
        <p:txBody>
          <a:bodyPr wrap="square" rtlCol="0">
            <a:spAutoFit/>
          </a:bodyPr>
          <a:lstStyle/>
          <a:p>
            <a:pPr algn="l"/>
            <a:r>
              <a:rPr lang="zh-CN" altLang="en-US" sz="1050" dirty="0">
                <a:solidFill>
                  <a:srgbClr val="109ECE"/>
                </a:solidFill>
              </a:rPr>
              <a:t>安装在该直径上的转子定位盘</a:t>
            </a:r>
            <a:endParaRPr lang="en-GB" sz="1050" dirty="0">
              <a:solidFill>
                <a:srgbClr val="109ECE"/>
              </a:solidFill>
            </a:endParaRPr>
          </a:p>
        </p:txBody>
      </p:sp>
      <p:cxnSp>
        <p:nvCxnSpPr>
          <p:cNvPr id="13" name="Straight Arrow Connector 12">
            <a:extLst>
              <a:ext uri="{FF2B5EF4-FFF2-40B4-BE49-F238E27FC236}">
                <a16:creationId xmlns:a16="http://schemas.microsoft.com/office/drawing/2014/main" id="{BE85AFF4-760A-468B-AF4C-2B83FB0BAF46}"/>
              </a:ext>
            </a:extLst>
          </p:cNvPr>
          <p:cNvCxnSpPr>
            <a:stCxn id="12" idx="0"/>
          </p:cNvCxnSpPr>
          <p:nvPr/>
        </p:nvCxnSpPr>
        <p:spPr bwMode="auto">
          <a:xfrm flipH="1" flipV="1">
            <a:off x="5196980" y="2848549"/>
            <a:ext cx="157294" cy="773882"/>
          </a:xfrm>
          <a:prstGeom prst="straightConnector1">
            <a:avLst/>
          </a:prstGeom>
          <a:noFill/>
          <a:ln w="28575" cap="flat" cmpd="sng" algn="ctr">
            <a:solidFill>
              <a:srgbClr val="109ECE"/>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DC36150C-7A45-48A9-9356-56F7BD44149D}"/>
              </a:ext>
            </a:extLst>
          </p:cNvPr>
          <p:cNvCxnSpPr>
            <a:stCxn id="15" idx="0"/>
          </p:cNvCxnSpPr>
          <p:nvPr/>
        </p:nvCxnSpPr>
        <p:spPr bwMode="auto">
          <a:xfrm flipH="1" flipV="1">
            <a:off x="3725763" y="2811847"/>
            <a:ext cx="30932" cy="792758"/>
          </a:xfrm>
          <a:prstGeom prst="straightConnector1">
            <a:avLst/>
          </a:prstGeom>
          <a:noFill/>
          <a:ln w="28575" cap="flat" cmpd="sng" algn="ctr">
            <a:solidFill>
              <a:srgbClr val="109ECE"/>
            </a:solidFill>
            <a:prstDash val="solid"/>
            <a:round/>
            <a:headEnd type="none" w="med" len="med"/>
            <a:tailEnd type="arrow"/>
          </a:ln>
          <a:effectLst/>
        </p:spPr>
      </p:cxnSp>
      <p:sp>
        <p:nvSpPr>
          <p:cNvPr id="15" name="TextBox 14">
            <a:extLst>
              <a:ext uri="{FF2B5EF4-FFF2-40B4-BE49-F238E27FC236}">
                <a16:creationId xmlns:a16="http://schemas.microsoft.com/office/drawing/2014/main" id="{E0A4DCDB-1DB0-4ABD-8FC1-78212584534B}"/>
              </a:ext>
            </a:extLst>
          </p:cNvPr>
          <p:cNvSpPr txBox="1"/>
          <p:nvPr/>
        </p:nvSpPr>
        <p:spPr>
          <a:xfrm>
            <a:off x="3008501" y="3604605"/>
            <a:ext cx="1496387" cy="577081"/>
          </a:xfrm>
          <a:prstGeom prst="rect">
            <a:avLst/>
          </a:prstGeom>
          <a:noFill/>
        </p:spPr>
        <p:txBody>
          <a:bodyPr wrap="square" rtlCol="0">
            <a:spAutoFit/>
          </a:bodyPr>
          <a:lstStyle/>
          <a:p>
            <a:pPr algn="l"/>
            <a:r>
              <a:rPr lang="zh-CN" altLang="en-US" sz="1050" dirty="0">
                <a:solidFill>
                  <a:srgbClr val="109ECE"/>
                </a:solidFill>
              </a:rPr>
              <a:t>安装在该直径上的耦合器（然后耦合器与齿轮箱连接）</a:t>
            </a:r>
            <a:endParaRPr lang="en-GB" sz="1050" dirty="0">
              <a:solidFill>
                <a:srgbClr val="109ECE"/>
              </a:solidFill>
            </a:endParaRPr>
          </a:p>
        </p:txBody>
      </p:sp>
      <p:sp>
        <p:nvSpPr>
          <p:cNvPr id="16" name="Rectangle 15">
            <a:extLst>
              <a:ext uri="{FF2B5EF4-FFF2-40B4-BE49-F238E27FC236}">
                <a16:creationId xmlns:a16="http://schemas.microsoft.com/office/drawing/2014/main" id="{90FE5A99-6311-4164-BF25-D6DC2105C0C6}"/>
              </a:ext>
            </a:extLst>
          </p:cNvPr>
          <p:cNvSpPr/>
          <p:nvPr/>
        </p:nvSpPr>
        <p:spPr bwMode="auto">
          <a:xfrm>
            <a:off x="3578552" y="1603220"/>
            <a:ext cx="1526543" cy="271721"/>
          </a:xfrm>
          <a:prstGeom prst="rect">
            <a:avLst/>
          </a:prstGeom>
          <a:noFill/>
          <a:ln w="50800">
            <a:solidFill>
              <a:srgbClr val="109ECE"/>
            </a:solidFill>
            <a:miter lim="800000"/>
            <a:headEnd type="none" w="sm" len="sm"/>
            <a:tailEnd type="none" w="sm" len="sm"/>
          </a:ln>
          <a:effectLst>
            <a:outerShdw dist="35921" dir="2700000" algn="ctr" rotWithShape="0">
              <a:srgbClr val="969696"/>
            </a:outerShdw>
          </a:effectLst>
        </p:spPr>
        <p:txBody>
          <a:bodyPr wrap="none" rtlCol="0" anchor="b" anchorCtr="1"/>
          <a:lstStyle/>
          <a:p>
            <a:pPr algn="ctr">
              <a:spcBef>
                <a:spcPct val="0"/>
              </a:spcBef>
            </a:pPr>
            <a:endParaRPr lang="en-GB" sz="750" b="1"/>
          </a:p>
        </p:txBody>
      </p:sp>
    </p:spTree>
    <p:extLst>
      <p:ext uri="{BB962C8B-B14F-4D97-AF65-F5344CB8AC3E}">
        <p14:creationId xmlns:p14="http://schemas.microsoft.com/office/powerpoint/2010/main" val="368972443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电机位置传感器</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34</a:t>
            </a:fld>
            <a:endParaRPr lang="en-US" dirty="0"/>
          </a:p>
        </p:txBody>
      </p:sp>
      <p:pic>
        <p:nvPicPr>
          <p:cNvPr id="5" name="Picture 2">
            <a:extLst>
              <a:ext uri="{FF2B5EF4-FFF2-40B4-BE49-F238E27FC236}">
                <a16:creationId xmlns:a16="http://schemas.microsoft.com/office/drawing/2014/main" id="{8AD965F4-C0DB-430B-B76E-75AFCA3BB4EA}"/>
              </a:ext>
            </a:extLst>
          </p:cNvPr>
          <p:cNvPicPr>
            <a:picLocks noChangeAspect="1" noChangeArrowheads="1"/>
          </p:cNvPicPr>
          <p:nvPr/>
        </p:nvPicPr>
        <p:blipFill>
          <a:blip r:embed="rId2" cstate="print"/>
          <a:srcRect/>
          <a:stretch>
            <a:fillRect/>
          </a:stretch>
        </p:blipFill>
        <p:spPr bwMode="auto">
          <a:xfrm>
            <a:off x="5160287" y="2719865"/>
            <a:ext cx="2423501" cy="1599638"/>
          </a:xfrm>
          <a:prstGeom prst="rect">
            <a:avLst/>
          </a:prstGeom>
          <a:noFill/>
          <a:ln w="9525">
            <a:noFill/>
            <a:miter lim="800000"/>
            <a:headEnd/>
            <a:tailEnd/>
          </a:ln>
        </p:spPr>
      </p:pic>
      <p:sp>
        <p:nvSpPr>
          <p:cNvPr id="7" name="TextBox 6">
            <a:extLst>
              <a:ext uri="{FF2B5EF4-FFF2-40B4-BE49-F238E27FC236}">
                <a16:creationId xmlns:a16="http://schemas.microsoft.com/office/drawing/2014/main" id="{72A52658-5010-49FF-817D-C49B8D64F3FD}"/>
              </a:ext>
            </a:extLst>
          </p:cNvPr>
          <p:cNvSpPr txBox="1"/>
          <p:nvPr/>
        </p:nvSpPr>
        <p:spPr>
          <a:xfrm>
            <a:off x="2402677" y="739270"/>
            <a:ext cx="641522" cy="300082"/>
          </a:xfrm>
          <a:prstGeom prst="rect">
            <a:avLst/>
          </a:prstGeom>
          <a:noFill/>
        </p:spPr>
        <p:txBody>
          <a:bodyPr wrap="none" rtlCol="0">
            <a:spAutoFit/>
          </a:bodyPr>
          <a:lstStyle/>
          <a:p>
            <a:pPr algn="l"/>
            <a:r>
              <a:rPr lang="en-US" altLang="zh-CN" sz="1350" b="1" u="sng" dirty="0">
                <a:solidFill>
                  <a:srgbClr val="109ECE"/>
                </a:solidFill>
              </a:rPr>
              <a:t>5</a:t>
            </a:r>
            <a:r>
              <a:rPr lang="zh-CN" altLang="en-US" sz="1350" b="1" u="sng" dirty="0">
                <a:solidFill>
                  <a:srgbClr val="109ECE"/>
                </a:solidFill>
              </a:rPr>
              <a:t>通道</a:t>
            </a:r>
            <a:endParaRPr lang="en-GB" sz="1350" b="1" u="sng" dirty="0">
              <a:solidFill>
                <a:srgbClr val="109ECE"/>
              </a:solidFill>
            </a:endParaRPr>
          </a:p>
        </p:txBody>
      </p:sp>
      <p:sp>
        <p:nvSpPr>
          <p:cNvPr id="8" name="TextBox 7">
            <a:extLst>
              <a:ext uri="{FF2B5EF4-FFF2-40B4-BE49-F238E27FC236}">
                <a16:creationId xmlns:a16="http://schemas.microsoft.com/office/drawing/2014/main" id="{D7C2FBA5-80A5-4475-B842-C12FC2A2C688}"/>
              </a:ext>
            </a:extLst>
          </p:cNvPr>
          <p:cNvSpPr txBox="1"/>
          <p:nvPr/>
        </p:nvSpPr>
        <p:spPr>
          <a:xfrm>
            <a:off x="5879440" y="740318"/>
            <a:ext cx="641522" cy="300082"/>
          </a:xfrm>
          <a:prstGeom prst="rect">
            <a:avLst/>
          </a:prstGeom>
          <a:noFill/>
        </p:spPr>
        <p:txBody>
          <a:bodyPr wrap="none" rtlCol="0">
            <a:spAutoFit/>
          </a:bodyPr>
          <a:lstStyle/>
          <a:p>
            <a:pPr algn="l"/>
            <a:r>
              <a:rPr lang="en-US" altLang="zh-CN" sz="1350" b="1" u="sng" dirty="0">
                <a:solidFill>
                  <a:srgbClr val="109ECE"/>
                </a:solidFill>
              </a:rPr>
              <a:t>8</a:t>
            </a:r>
            <a:r>
              <a:rPr lang="zh-CN" altLang="en-US" sz="1350" b="1" u="sng" dirty="0">
                <a:solidFill>
                  <a:srgbClr val="109ECE"/>
                </a:solidFill>
              </a:rPr>
              <a:t>通道</a:t>
            </a:r>
            <a:endParaRPr lang="en-GB" sz="1350" b="1" u="sng" dirty="0">
              <a:solidFill>
                <a:srgbClr val="109ECE"/>
              </a:solidFill>
            </a:endParaRPr>
          </a:p>
        </p:txBody>
      </p:sp>
      <p:pic>
        <p:nvPicPr>
          <p:cNvPr id="9" name="Picture 3">
            <a:extLst>
              <a:ext uri="{FF2B5EF4-FFF2-40B4-BE49-F238E27FC236}">
                <a16:creationId xmlns:a16="http://schemas.microsoft.com/office/drawing/2014/main" id="{CAACEE3D-E8ED-4B4F-8C19-57A922093DB2}"/>
              </a:ext>
            </a:extLst>
          </p:cNvPr>
          <p:cNvPicPr>
            <a:picLocks noChangeAspect="1" noChangeArrowheads="1"/>
          </p:cNvPicPr>
          <p:nvPr/>
        </p:nvPicPr>
        <p:blipFill>
          <a:blip r:embed="rId3" cstate="print"/>
          <a:srcRect/>
          <a:stretch>
            <a:fillRect/>
          </a:stretch>
        </p:blipFill>
        <p:spPr bwMode="auto">
          <a:xfrm>
            <a:off x="5118966" y="1063827"/>
            <a:ext cx="2370446" cy="1471743"/>
          </a:xfrm>
          <a:prstGeom prst="rect">
            <a:avLst/>
          </a:prstGeom>
          <a:noFill/>
          <a:ln w="9525">
            <a:noFill/>
            <a:miter lim="800000"/>
            <a:headEnd/>
            <a:tailEnd/>
          </a:ln>
        </p:spPr>
      </p:pic>
      <p:pic>
        <p:nvPicPr>
          <p:cNvPr id="10" name="Picture 4">
            <a:extLst>
              <a:ext uri="{FF2B5EF4-FFF2-40B4-BE49-F238E27FC236}">
                <a16:creationId xmlns:a16="http://schemas.microsoft.com/office/drawing/2014/main" id="{8E533081-342E-4128-8B53-658FB66E899B}"/>
              </a:ext>
            </a:extLst>
          </p:cNvPr>
          <p:cNvPicPr>
            <a:picLocks noChangeAspect="1" noChangeArrowheads="1"/>
          </p:cNvPicPr>
          <p:nvPr/>
        </p:nvPicPr>
        <p:blipFill>
          <a:blip r:embed="rId4" cstate="print"/>
          <a:srcRect/>
          <a:stretch>
            <a:fillRect/>
          </a:stretch>
        </p:blipFill>
        <p:spPr bwMode="auto">
          <a:xfrm>
            <a:off x="1583006" y="2722613"/>
            <a:ext cx="2489990" cy="1453587"/>
          </a:xfrm>
          <a:prstGeom prst="rect">
            <a:avLst/>
          </a:prstGeom>
          <a:noFill/>
          <a:ln w="9525">
            <a:noFill/>
            <a:miter lim="800000"/>
            <a:headEnd/>
            <a:tailEnd/>
          </a:ln>
        </p:spPr>
      </p:pic>
      <p:pic>
        <p:nvPicPr>
          <p:cNvPr id="11" name="Picture 5">
            <a:extLst>
              <a:ext uri="{FF2B5EF4-FFF2-40B4-BE49-F238E27FC236}">
                <a16:creationId xmlns:a16="http://schemas.microsoft.com/office/drawing/2014/main" id="{47FB8323-5500-4069-9376-4CE0538B3A18}"/>
              </a:ext>
            </a:extLst>
          </p:cNvPr>
          <p:cNvPicPr>
            <a:picLocks noChangeAspect="1" noChangeArrowheads="1"/>
          </p:cNvPicPr>
          <p:nvPr/>
        </p:nvPicPr>
        <p:blipFill>
          <a:blip r:embed="rId5" cstate="print"/>
          <a:srcRect/>
          <a:stretch>
            <a:fillRect/>
          </a:stretch>
        </p:blipFill>
        <p:spPr bwMode="auto">
          <a:xfrm>
            <a:off x="1583595" y="1103790"/>
            <a:ext cx="2501984" cy="1395169"/>
          </a:xfrm>
          <a:prstGeom prst="rect">
            <a:avLst/>
          </a:prstGeom>
          <a:noFill/>
          <a:ln w="9525">
            <a:noFill/>
            <a:miter lim="800000"/>
            <a:headEnd/>
            <a:tailEnd/>
          </a:ln>
        </p:spPr>
      </p:pic>
    </p:spTree>
    <p:extLst>
      <p:ext uri="{BB962C8B-B14F-4D97-AF65-F5344CB8AC3E}">
        <p14:creationId xmlns:p14="http://schemas.microsoft.com/office/powerpoint/2010/main" val="194074180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耦合器</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35</a:t>
            </a:fld>
            <a:endParaRPr lang="en-US" dirty="0"/>
          </a:p>
        </p:txBody>
      </p:sp>
      <p:sp>
        <p:nvSpPr>
          <p:cNvPr id="5" name="TextBox 4">
            <a:extLst>
              <a:ext uri="{FF2B5EF4-FFF2-40B4-BE49-F238E27FC236}">
                <a16:creationId xmlns:a16="http://schemas.microsoft.com/office/drawing/2014/main" id="{B274628A-4D32-4A26-8C4C-653317150A6E}"/>
              </a:ext>
            </a:extLst>
          </p:cNvPr>
          <p:cNvSpPr txBox="1"/>
          <p:nvPr/>
        </p:nvSpPr>
        <p:spPr>
          <a:xfrm>
            <a:off x="3927119" y="610815"/>
            <a:ext cx="1127232" cy="253916"/>
          </a:xfrm>
          <a:prstGeom prst="rect">
            <a:avLst/>
          </a:prstGeom>
          <a:noFill/>
        </p:spPr>
        <p:txBody>
          <a:bodyPr wrap="none" rtlCol="0">
            <a:spAutoFit/>
          </a:bodyPr>
          <a:lstStyle/>
          <a:p>
            <a:pPr algn="l"/>
            <a:r>
              <a:rPr lang="zh-CN" altLang="en-US" sz="1050" dirty="0">
                <a:solidFill>
                  <a:srgbClr val="109ECE"/>
                </a:solidFill>
              </a:rPr>
              <a:t>标准耦合器接口</a:t>
            </a:r>
            <a:endParaRPr lang="en-GB" altLang="zh-CN" sz="1050" dirty="0">
              <a:solidFill>
                <a:srgbClr val="109ECE"/>
              </a:solidFill>
            </a:endParaRPr>
          </a:p>
        </p:txBody>
      </p:sp>
      <p:pic>
        <p:nvPicPr>
          <p:cNvPr id="7" name="Picture 2">
            <a:extLst>
              <a:ext uri="{FF2B5EF4-FFF2-40B4-BE49-F238E27FC236}">
                <a16:creationId xmlns:a16="http://schemas.microsoft.com/office/drawing/2014/main" id="{2DE04CF5-AFDF-4D06-929C-A553A3BC996F}"/>
              </a:ext>
            </a:extLst>
          </p:cNvPr>
          <p:cNvPicPr>
            <a:picLocks noChangeAspect="1" noChangeArrowheads="1"/>
          </p:cNvPicPr>
          <p:nvPr/>
        </p:nvPicPr>
        <p:blipFill>
          <a:blip r:embed="rId2" cstate="print"/>
          <a:srcRect/>
          <a:stretch>
            <a:fillRect/>
          </a:stretch>
        </p:blipFill>
        <p:spPr bwMode="auto">
          <a:xfrm>
            <a:off x="3367914" y="2483033"/>
            <a:ext cx="2272630" cy="2101680"/>
          </a:xfrm>
          <a:prstGeom prst="rect">
            <a:avLst/>
          </a:prstGeom>
          <a:noFill/>
          <a:ln w="9525">
            <a:noFill/>
            <a:miter lim="800000"/>
            <a:headEnd/>
            <a:tailEnd/>
          </a:ln>
        </p:spPr>
      </p:pic>
      <p:sp>
        <p:nvSpPr>
          <p:cNvPr id="8" name="Rectangle 7">
            <a:extLst>
              <a:ext uri="{FF2B5EF4-FFF2-40B4-BE49-F238E27FC236}">
                <a16:creationId xmlns:a16="http://schemas.microsoft.com/office/drawing/2014/main" id="{F6890BEC-B853-46C0-BC0B-D1A42F7C9854}"/>
              </a:ext>
            </a:extLst>
          </p:cNvPr>
          <p:cNvSpPr/>
          <p:nvPr/>
        </p:nvSpPr>
        <p:spPr bwMode="auto">
          <a:xfrm>
            <a:off x="3388100" y="2534718"/>
            <a:ext cx="251670" cy="622883"/>
          </a:xfrm>
          <a:prstGeom prst="rect">
            <a:avLst/>
          </a:prstGeom>
          <a:noFill/>
          <a:ln w="19050">
            <a:solidFill>
              <a:srgbClr val="109ECE"/>
            </a:solidFill>
            <a:miter lim="800000"/>
            <a:headEnd type="none" w="sm" len="sm"/>
            <a:tailEnd type="none" w="sm" len="sm"/>
          </a:ln>
          <a:effectLst/>
        </p:spPr>
        <p:txBody>
          <a:bodyPr wrap="none" rtlCol="0" anchor="b" anchorCtr="1"/>
          <a:lstStyle/>
          <a:p>
            <a:pPr algn="ctr">
              <a:spcBef>
                <a:spcPct val="0"/>
              </a:spcBef>
            </a:pPr>
            <a:endParaRPr lang="en-GB" sz="750" b="1"/>
          </a:p>
        </p:txBody>
      </p:sp>
      <p:sp>
        <p:nvSpPr>
          <p:cNvPr id="9" name="Rectangle 8">
            <a:extLst>
              <a:ext uri="{FF2B5EF4-FFF2-40B4-BE49-F238E27FC236}">
                <a16:creationId xmlns:a16="http://schemas.microsoft.com/office/drawing/2014/main" id="{0F37B5FA-DCE0-45DE-91FF-96184795AE46}"/>
              </a:ext>
            </a:extLst>
          </p:cNvPr>
          <p:cNvSpPr/>
          <p:nvPr/>
        </p:nvSpPr>
        <p:spPr bwMode="auto">
          <a:xfrm>
            <a:off x="3552734" y="3617946"/>
            <a:ext cx="251670" cy="622883"/>
          </a:xfrm>
          <a:prstGeom prst="rect">
            <a:avLst/>
          </a:prstGeom>
          <a:noFill/>
          <a:ln w="19050">
            <a:solidFill>
              <a:srgbClr val="109ECE"/>
            </a:solidFill>
            <a:miter lim="800000"/>
            <a:headEnd type="none" w="sm" len="sm"/>
            <a:tailEnd type="none" w="sm" len="sm"/>
          </a:ln>
          <a:effectLst/>
        </p:spPr>
        <p:txBody>
          <a:bodyPr wrap="none" rtlCol="0" anchor="b" anchorCtr="1"/>
          <a:lstStyle/>
          <a:p>
            <a:pPr algn="ctr">
              <a:spcBef>
                <a:spcPct val="0"/>
              </a:spcBef>
            </a:pPr>
            <a:endParaRPr lang="en-GB" sz="750" b="1"/>
          </a:p>
        </p:txBody>
      </p:sp>
      <p:sp>
        <p:nvSpPr>
          <p:cNvPr id="10" name="Rectangle 9">
            <a:extLst>
              <a:ext uri="{FF2B5EF4-FFF2-40B4-BE49-F238E27FC236}">
                <a16:creationId xmlns:a16="http://schemas.microsoft.com/office/drawing/2014/main" id="{098DF07C-567C-442A-AF79-EE81ED2E8E55}"/>
              </a:ext>
            </a:extLst>
          </p:cNvPr>
          <p:cNvSpPr/>
          <p:nvPr/>
        </p:nvSpPr>
        <p:spPr bwMode="auto">
          <a:xfrm>
            <a:off x="3969036" y="3631578"/>
            <a:ext cx="281032" cy="922790"/>
          </a:xfrm>
          <a:prstGeom prst="rect">
            <a:avLst/>
          </a:prstGeom>
          <a:noFill/>
          <a:ln w="19050">
            <a:solidFill>
              <a:srgbClr val="109ECE"/>
            </a:solidFill>
            <a:miter lim="800000"/>
            <a:headEnd type="none" w="sm" len="sm"/>
            <a:tailEnd type="none" w="sm" len="sm"/>
          </a:ln>
          <a:effectLst/>
        </p:spPr>
        <p:txBody>
          <a:bodyPr wrap="none" rtlCol="0" anchor="b" anchorCtr="1"/>
          <a:lstStyle/>
          <a:p>
            <a:pPr algn="ctr">
              <a:spcBef>
                <a:spcPct val="0"/>
              </a:spcBef>
            </a:pPr>
            <a:endParaRPr lang="en-GB" sz="750" b="1"/>
          </a:p>
        </p:txBody>
      </p:sp>
      <p:sp>
        <p:nvSpPr>
          <p:cNvPr id="11" name="Down Arrow 15">
            <a:extLst>
              <a:ext uri="{FF2B5EF4-FFF2-40B4-BE49-F238E27FC236}">
                <a16:creationId xmlns:a16="http://schemas.microsoft.com/office/drawing/2014/main" id="{70D92823-A76A-4E2A-A63B-BC3735B4C929}"/>
              </a:ext>
            </a:extLst>
          </p:cNvPr>
          <p:cNvSpPr/>
          <p:nvPr/>
        </p:nvSpPr>
        <p:spPr bwMode="auto">
          <a:xfrm>
            <a:off x="4306249" y="2130042"/>
            <a:ext cx="390089" cy="176169"/>
          </a:xfrm>
          <a:prstGeom prst="downArrow">
            <a:avLst/>
          </a:prstGeom>
          <a:solidFill>
            <a:srgbClr val="109ECE"/>
          </a:solidFill>
          <a:ln w="50800">
            <a:solidFill>
              <a:srgbClr val="109ECE"/>
            </a:solidFill>
            <a:miter lim="800000"/>
            <a:headEnd type="none" w="sm" len="sm"/>
            <a:tailEnd type="none" w="sm" len="sm"/>
          </a:ln>
          <a:effectLst>
            <a:outerShdw dist="35921" dir="2700000" algn="ctr" rotWithShape="0">
              <a:srgbClr val="969696"/>
            </a:outerShdw>
          </a:effectLst>
        </p:spPr>
        <p:txBody>
          <a:bodyPr wrap="none" rtlCol="0" anchor="b" anchorCtr="1"/>
          <a:lstStyle/>
          <a:p>
            <a:pPr algn="ctr">
              <a:spcBef>
                <a:spcPct val="0"/>
              </a:spcBef>
            </a:pPr>
            <a:endParaRPr lang="en-GB" sz="750" b="1"/>
          </a:p>
        </p:txBody>
      </p:sp>
      <p:pic>
        <p:nvPicPr>
          <p:cNvPr id="12" name="Picture 4">
            <a:extLst>
              <a:ext uri="{FF2B5EF4-FFF2-40B4-BE49-F238E27FC236}">
                <a16:creationId xmlns:a16="http://schemas.microsoft.com/office/drawing/2014/main" id="{63B954AC-8259-4D40-AF4B-998B96A4E6E6}"/>
              </a:ext>
            </a:extLst>
          </p:cNvPr>
          <p:cNvPicPr>
            <a:picLocks noChangeAspect="1" noChangeArrowheads="1"/>
          </p:cNvPicPr>
          <p:nvPr/>
        </p:nvPicPr>
        <p:blipFill>
          <a:blip r:embed="rId3" cstate="print"/>
          <a:srcRect/>
          <a:stretch>
            <a:fillRect/>
          </a:stretch>
        </p:blipFill>
        <p:spPr bwMode="auto">
          <a:xfrm>
            <a:off x="3875297" y="980605"/>
            <a:ext cx="1243944" cy="1032543"/>
          </a:xfrm>
          <a:prstGeom prst="rect">
            <a:avLst/>
          </a:prstGeom>
          <a:noFill/>
          <a:ln w="9525">
            <a:noFill/>
            <a:miter lim="800000"/>
            <a:headEnd/>
            <a:tailEnd/>
          </a:ln>
        </p:spPr>
      </p:pic>
      <p:sp>
        <p:nvSpPr>
          <p:cNvPr id="13" name="Rectangle 12">
            <a:extLst>
              <a:ext uri="{FF2B5EF4-FFF2-40B4-BE49-F238E27FC236}">
                <a16:creationId xmlns:a16="http://schemas.microsoft.com/office/drawing/2014/main" id="{ED1CFA68-483B-4D76-A4F4-B54DE6BA2ADE}"/>
              </a:ext>
            </a:extLst>
          </p:cNvPr>
          <p:cNvSpPr/>
          <p:nvPr/>
        </p:nvSpPr>
        <p:spPr bwMode="auto">
          <a:xfrm>
            <a:off x="3419558" y="3830818"/>
            <a:ext cx="100668" cy="453005"/>
          </a:xfrm>
          <a:prstGeom prst="rect">
            <a:avLst/>
          </a:prstGeom>
          <a:solidFill>
            <a:schemeClr val="bg1"/>
          </a:solidFill>
          <a:ln w="50800">
            <a:noFill/>
            <a:miter lim="800000"/>
            <a:headEnd type="none" w="sm" len="sm"/>
            <a:tailEnd type="none" w="sm" len="sm"/>
          </a:ln>
          <a:effectLst/>
        </p:spPr>
        <p:txBody>
          <a:bodyPr wrap="none" rtlCol="0" anchor="b" anchorCtr="1"/>
          <a:lstStyle/>
          <a:p>
            <a:pPr algn="ctr">
              <a:spcBef>
                <a:spcPct val="0"/>
              </a:spcBef>
            </a:pPr>
            <a:endParaRPr lang="en-GB" sz="750" b="1"/>
          </a:p>
        </p:txBody>
      </p:sp>
    </p:spTree>
    <p:extLst>
      <p:ext uri="{BB962C8B-B14F-4D97-AF65-F5344CB8AC3E}">
        <p14:creationId xmlns:p14="http://schemas.microsoft.com/office/powerpoint/2010/main" val="16655209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kern="0" dirty="0"/>
              <a:t>电机传感器线束</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36</a:t>
            </a:fld>
            <a:endParaRPr lang="en-US" dirty="0"/>
          </a:p>
        </p:txBody>
      </p:sp>
      <p:pic>
        <p:nvPicPr>
          <p:cNvPr id="5" name="Picture 1">
            <a:extLst>
              <a:ext uri="{FF2B5EF4-FFF2-40B4-BE49-F238E27FC236}">
                <a16:creationId xmlns:a16="http://schemas.microsoft.com/office/drawing/2014/main" id="{61CF3423-203B-441F-B245-206145965609}"/>
              </a:ext>
            </a:extLst>
          </p:cNvPr>
          <p:cNvPicPr>
            <a:picLocks noChangeAspect="1" noChangeArrowheads="1"/>
          </p:cNvPicPr>
          <p:nvPr/>
        </p:nvPicPr>
        <p:blipFill>
          <a:blip r:embed="rId2" cstate="print"/>
          <a:srcRect/>
          <a:stretch>
            <a:fillRect/>
          </a:stretch>
        </p:blipFill>
        <p:spPr bwMode="auto">
          <a:xfrm>
            <a:off x="1661767" y="1714704"/>
            <a:ext cx="4719143" cy="1988570"/>
          </a:xfrm>
          <a:prstGeom prst="rect">
            <a:avLst/>
          </a:prstGeom>
          <a:noFill/>
          <a:ln w="9525">
            <a:noFill/>
            <a:miter lim="800000"/>
            <a:headEnd/>
            <a:tailEnd/>
          </a:ln>
        </p:spPr>
      </p:pic>
      <p:sp>
        <p:nvSpPr>
          <p:cNvPr id="7" name="TextBox 6">
            <a:extLst>
              <a:ext uri="{FF2B5EF4-FFF2-40B4-BE49-F238E27FC236}">
                <a16:creationId xmlns:a16="http://schemas.microsoft.com/office/drawing/2014/main" id="{549DFD28-EC1D-407B-9489-AECD385D5CBB}"/>
              </a:ext>
            </a:extLst>
          </p:cNvPr>
          <p:cNvSpPr txBox="1"/>
          <p:nvPr/>
        </p:nvSpPr>
        <p:spPr>
          <a:xfrm>
            <a:off x="5511299" y="2712588"/>
            <a:ext cx="2435603" cy="784830"/>
          </a:xfrm>
          <a:prstGeom prst="rect">
            <a:avLst/>
          </a:prstGeom>
          <a:noFill/>
        </p:spPr>
        <p:txBody>
          <a:bodyPr wrap="square" rtlCol="0">
            <a:spAutoFit/>
          </a:bodyPr>
          <a:lstStyle/>
          <a:p>
            <a:pPr algn="l"/>
            <a:r>
              <a:rPr lang="zh-CN" altLang="en-US" sz="900" dirty="0"/>
              <a:t>连接器类型（</a:t>
            </a:r>
            <a:r>
              <a:rPr lang="en-US" altLang="zh-CN" sz="900" dirty="0"/>
              <a:t>8</a:t>
            </a:r>
            <a:r>
              <a:rPr lang="zh-CN" altLang="en-US" sz="900" dirty="0"/>
              <a:t>路或</a:t>
            </a:r>
            <a:r>
              <a:rPr lang="en-US" altLang="zh-CN" sz="900" dirty="0"/>
              <a:t>12</a:t>
            </a:r>
            <a:r>
              <a:rPr lang="zh-CN" altLang="en-US" sz="900" dirty="0"/>
              <a:t>路）</a:t>
            </a:r>
            <a:r>
              <a:rPr lang="en-US" altLang="zh-CN" sz="900" dirty="0"/>
              <a:t>8</a:t>
            </a:r>
            <a:r>
              <a:rPr lang="zh-CN" altLang="en-US" sz="900" dirty="0"/>
              <a:t>路用于</a:t>
            </a:r>
            <a:r>
              <a:rPr lang="en-US" altLang="zh-CN" sz="900" dirty="0"/>
              <a:t>5</a:t>
            </a:r>
            <a:r>
              <a:rPr lang="zh-CN" altLang="en-US" sz="900" dirty="0"/>
              <a:t>通道系统</a:t>
            </a:r>
            <a:r>
              <a:rPr lang="en-US" altLang="zh-CN" sz="900" dirty="0"/>
              <a:t>12</a:t>
            </a:r>
            <a:r>
              <a:rPr lang="zh-CN" altLang="en-US" sz="900" dirty="0"/>
              <a:t>路用于</a:t>
            </a:r>
            <a:r>
              <a:rPr lang="en-US" altLang="zh-CN" sz="900" dirty="0"/>
              <a:t>8</a:t>
            </a:r>
            <a:r>
              <a:rPr lang="zh-CN" altLang="en-US" sz="900" dirty="0"/>
              <a:t>通道系统因此，电机传感器</a:t>
            </a:r>
            <a:r>
              <a:rPr lang="en-US" altLang="zh-CN" sz="900" dirty="0"/>
              <a:t>PCB</a:t>
            </a:r>
            <a:r>
              <a:rPr lang="zh-CN" altLang="en-US" sz="900" dirty="0"/>
              <a:t>和安装在电机内部的目标传感器盘上的磁道在</a:t>
            </a:r>
            <a:r>
              <a:rPr lang="en-US" altLang="zh-CN" sz="900" dirty="0"/>
              <a:t>5</a:t>
            </a:r>
            <a:r>
              <a:rPr lang="zh-CN" altLang="en-US" sz="900" dirty="0"/>
              <a:t>通道和</a:t>
            </a:r>
            <a:r>
              <a:rPr lang="en-US" altLang="zh-CN" sz="900" dirty="0"/>
              <a:t>8</a:t>
            </a:r>
            <a:r>
              <a:rPr lang="zh-CN" altLang="en-US" sz="900" dirty="0"/>
              <a:t>通道系统之间是不同的（参见幻灯片</a:t>
            </a:r>
            <a:r>
              <a:rPr lang="en-US" altLang="zh-CN" sz="900" dirty="0"/>
              <a:t>19</a:t>
            </a:r>
            <a:r>
              <a:rPr lang="zh-CN" altLang="en-US" sz="900" dirty="0"/>
              <a:t>）</a:t>
            </a:r>
            <a:endParaRPr lang="en-GB" sz="900" dirty="0"/>
          </a:p>
        </p:txBody>
      </p:sp>
      <p:sp>
        <p:nvSpPr>
          <p:cNvPr id="8" name="Rectangle 7">
            <a:extLst>
              <a:ext uri="{FF2B5EF4-FFF2-40B4-BE49-F238E27FC236}">
                <a16:creationId xmlns:a16="http://schemas.microsoft.com/office/drawing/2014/main" id="{A1ACEFB1-70CD-443F-902D-42693F472D56}"/>
              </a:ext>
            </a:extLst>
          </p:cNvPr>
          <p:cNvSpPr/>
          <p:nvPr/>
        </p:nvSpPr>
        <p:spPr bwMode="auto">
          <a:xfrm>
            <a:off x="3707029" y="1714814"/>
            <a:ext cx="1128839" cy="224554"/>
          </a:xfrm>
          <a:prstGeom prst="rect">
            <a:avLst/>
          </a:prstGeom>
          <a:noFill/>
          <a:ln w="38100">
            <a:solidFill>
              <a:srgbClr val="109ECE"/>
            </a:solidFill>
            <a:miter lim="800000"/>
            <a:headEnd type="none" w="sm" len="sm"/>
            <a:tailEnd type="none" w="sm" len="sm"/>
          </a:ln>
          <a:effectLst>
            <a:outerShdw dist="35921" dir="2700000" algn="ctr" rotWithShape="0">
              <a:srgbClr val="969696"/>
            </a:outerShdw>
          </a:effectLst>
        </p:spPr>
        <p:txBody>
          <a:bodyPr wrap="none" rtlCol="0" anchor="b" anchorCtr="1"/>
          <a:lstStyle/>
          <a:p>
            <a:pPr algn="ctr">
              <a:spcBef>
                <a:spcPct val="0"/>
              </a:spcBef>
            </a:pPr>
            <a:endParaRPr lang="en-GB" sz="750" b="1"/>
          </a:p>
        </p:txBody>
      </p:sp>
      <p:sp>
        <p:nvSpPr>
          <p:cNvPr id="9" name="Rectangle 8">
            <a:extLst>
              <a:ext uri="{FF2B5EF4-FFF2-40B4-BE49-F238E27FC236}">
                <a16:creationId xmlns:a16="http://schemas.microsoft.com/office/drawing/2014/main" id="{E800483F-2ECB-4E96-ADCD-CCD15606701F}"/>
              </a:ext>
            </a:extLst>
          </p:cNvPr>
          <p:cNvSpPr/>
          <p:nvPr/>
        </p:nvSpPr>
        <p:spPr bwMode="auto">
          <a:xfrm>
            <a:off x="5728015" y="1951506"/>
            <a:ext cx="764697" cy="528005"/>
          </a:xfrm>
          <a:prstGeom prst="rect">
            <a:avLst/>
          </a:prstGeom>
          <a:noFill/>
          <a:ln w="50800">
            <a:solidFill>
              <a:srgbClr val="109ECE"/>
            </a:solidFill>
            <a:miter lim="800000"/>
            <a:headEnd type="none" w="sm" len="sm"/>
            <a:tailEnd type="none" w="sm" len="sm"/>
          </a:ln>
          <a:effectLst>
            <a:outerShdw dist="35921" dir="2700000" algn="ctr" rotWithShape="0">
              <a:srgbClr val="969696"/>
            </a:outerShdw>
          </a:effectLst>
        </p:spPr>
        <p:txBody>
          <a:bodyPr wrap="none" rtlCol="0" anchor="b" anchorCtr="1"/>
          <a:lstStyle/>
          <a:p>
            <a:pPr algn="ctr">
              <a:spcBef>
                <a:spcPct val="0"/>
              </a:spcBef>
            </a:pPr>
            <a:endParaRPr lang="en-GB" sz="750" b="1"/>
          </a:p>
        </p:txBody>
      </p:sp>
      <p:cxnSp>
        <p:nvCxnSpPr>
          <p:cNvPr id="10" name="Straight Arrow Connector 9">
            <a:extLst>
              <a:ext uri="{FF2B5EF4-FFF2-40B4-BE49-F238E27FC236}">
                <a16:creationId xmlns:a16="http://schemas.microsoft.com/office/drawing/2014/main" id="{7C60A571-E59C-47E0-B4AD-F17D1B6BEC09}"/>
              </a:ext>
            </a:extLst>
          </p:cNvPr>
          <p:cNvCxnSpPr>
            <a:stCxn id="9" idx="2"/>
          </p:cNvCxnSpPr>
          <p:nvPr/>
        </p:nvCxnSpPr>
        <p:spPr bwMode="auto">
          <a:xfrm>
            <a:off x="6110363" y="2479511"/>
            <a:ext cx="0" cy="236693"/>
          </a:xfrm>
          <a:prstGeom prst="straightConnector1">
            <a:avLst/>
          </a:prstGeom>
          <a:noFill/>
          <a:ln w="38100" cap="flat" cmpd="sng" algn="ctr">
            <a:solidFill>
              <a:srgbClr val="109ECE"/>
            </a:solidFill>
            <a:prstDash val="solid"/>
            <a:round/>
            <a:headEnd type="none" w="med" len="med"/>
            <a:tailEnd type="arrow"/>
          </a:ln>
          <a:effectLst/>
        </p:spPr>
      </p:cxnSp>
    </p:spTree>
    <p:extLst>
      <p:ext uri="{BB962C8B-B14F-4D97-AF65-F5344CB8AC3E}">
        <p14:creationId xmlns:p14="http://schemas.microsoft.com/office/powerpoint/2010/main" val="66860624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相位线束和接头</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37</a:t>
            </a:fld>
            <a:endParaRPr lang="en-US" dirty="0"/>
          </a:p>
        </p:txBody>
      </p:sp>
      <p:pic>
        <p:nvPicPr>
          <p:cNvPr id="5" name="Picture 1">
            <a:extLst>
              <a:ext uri="{FF2B5EF4-FFF2-40B4-BE49-F238E27FC236}">
                <a16:creationId xmlns:a16="http://schemas.microsoft.com/office/drawing/2014/main" id="{C658D5FA-7ABF-4DE5-A40E-440D8CF60DFF}"/>
              </a:ext>
            </a:extLst>
          </p:cNvPr>
          <p:cNvPicPr>
            <a:picLocks noChangeAspect="1" noChangeArrowheads="1"/>
          </p:cNvPicPr>
          <p:nvPr/>
        </p:nvPicPr>
        <p:blipFill>
          <a:blip r:embed="rId2" cstate="print"/>
          <a:srcRect/>
          <a:stretch>
            <a:fillRect/>
          </a:stretch>
        </p:blipFill>
        <p:spPr bwMode="auto">
          <a:xfrm>
            <a:off x="1207527" y="1436553"/>
            <a:ext cx="3611071" cy="2274061"/>
          </a:xfrm>
          <a:prstGeom prst="rect">
            <a:avLst/>
          </a:prstGeom>
          <a:noFill/>
          <a:ln w="9525">
            <a:noFill/>
            <a:miter lim="800000"/>
            <a:headEnd/>
            <a:tailEnd/>
          </a:ln>
        </p:spPr>
      </p:pic>
      <p:pic>
        <p:nvPicPr>
          <p:cNvPr id="7" name="Picture 5">
            <a:extLst>
              <a:ext uri="{FF2B5EF4-FFF2-40B4-BE49-F238E27FC236}">
                <a16:creationId xmlns:a16="http://schemas.microsoft.com/office/drawing/2014/main" id="{2B44B063-5BA3-4DEB-8269-5AFBB1C89148}"/>
              </a:ext>
            </a:extLst>
          </p:cNvPr>
          <p:cNvPicPr>
            <a:picLocks noChangeAspect="1" noChangeArrowheads="1"/>
          </p:cNvPicPr>
          <p:nvPr/>
        </p:nvPicPr>
        <p:blipFill>
          <a:blip r:embed="rId3" cstate="print"/>
          <a:srcRect/>
          <a:stretch>
            <a:fillRect/>
          </a:stretch>
        </p:blipFill>
        <p:spPr bwMode="auto">
          <a:xfrm>
            <a:off x="5680251" y="1328758"/>
            <a:ext cx="2450273" cy="2863120"/>
          </a:xfrm>
          <a:prstGeom prst="rect">
            <a:avLst/>
          </a:prstGeom>
          <a:noFill/>
          <a:ln w="31750">
            <a:solidFill>
              <a:srgbClr val="109ECE"/>
            </a:solidFill>
            <a:miter lim="800000"/>
            <a:headEnd/>
            <a:tailEnd/>
          </a:ln>
        </p:spPr>
      </p:pic>
      <p:sp>
        <p:nvSpPr>
          <p:cNvPr id="8" name="Rectangle 7">
            <a:extLst>
              <a:ext uri="{FF2B5EF4-FFF2-40B4-BE49-F238E27FC236}">
                <a16:creationId xmlns:a16="http://schemas.microsoft.com/office/drawing/2014/main" id="{554C7F0A-BFCC-40B5-8FD9-13F2E8432304}"/>
              </a:ext>
            </a:extLst>
          </p:cNvPr>
          <p:cNvSpPr/>
          <p:nvPr/>
        </p:nvSpPr>
        <p:spPr>
          <a:xfrm>
            <a:off x="5653742" y="1043756"/>
            <a:ext cx="1127232" cy="253916"/>
          </a:xfrm>
          <a:prstGeom prst="rect">
            <a:avLst/>
          </a:prstGeom>
        </p:spPr>
        <p:txBody>
          <a:bodyPr wrap="none">
            <a:spAutoFit/>
          </a:bodyPr>
          <a:lstStyle/>
          <a:p>
            <a:r>
              <a:rPr lang="zh-CN" altLang="en-US" sz="1050" dirty="0">
                <a:solidFill>
                  <a:srgbClr val="109ECE"/>
                </a:solidFill>
              </a:rPr>
              <a:t>相位连接器类型</a:t>
            </a:r>
            <a:endParaRPr lang="en-GB" sz="1050" dirty="0">
              <a:solidFill>
                <a:srgbClr val="109ECE"/>
              </a:solidFill>
            </a:endParaRPr>
          </a:p>
        </p:txBody>
      </p:sp>
      <p:sp>
        <p:nvSpPr>
          <p:cNvPr id="9" name="Rectangle 8">
            <a:extLst>
              <a:ext uri="{FF2B5EF4-FFF2-40B4-BE49-F238E27FC236}">
                <a16:creationId xmlns:a16="http://schemas.microsoft.com/office/drawing/2014/main" id="{62BC9BE1-0059-4EAC-80BD-FBD4B6B6124E}"/>
              </a:ext>
            </a:extLst>
          </p:cNvPr>
          <p:cNvSpPr/>
          <p:nvPr/>
        </p:nvSpPr>
        <p:spPr bwMode="auto">
          <a:xfrm>
            <a:off x="2797613" y="1513989"/>
            <a:ext cx="995320" cy="224554"/>
          </a:xfrm>
          <a:prstGeom prst="rect">
            <a:avLst/>
          </a:prstGeom>
          <a:noFill/>
          <a:ln w="38100">
            <a:solidFill>
              <a:srgbClr val="109ECE"/>
            </a:solidFill>
            <a:miter lim="800000"/>
            <a:headEnd type="none" w="sm" len="sm"/>
            <a:tailEnd type="none" w="sm" len="sm"/>
          </a:ln>
          <a:effectLst>
            <a:outerShdw dist="35921" dir="2700000" algn="ctr" rotWithShape="0">
              <a:srgbClr val="969696"/>
            </a:outerShdw>
          </a:effectLst>
        </p:spPr>
        <p:txBody>
          <a:bodyPr wrap="none" rtlCol="0" anchor="b" anchorCtr="1"/>
          <a:lstStyle/>
          <a:p>
            <a:pPr algn="ctr">
              <a:spcBef>
                <a:spcPct val="0"/>
              </a:spcBef>
            </a:pPr>
            <a:endParaRPr lang="en-GB" sz="750" b="1"/>
          </a:p>
        </p:txBody>
      </p:sp>
      <p:sp>
        <p:nvSpPr>
          <p:cNvPr id="10" name="TextBox 9">
            <a:extLst>
              <a:ext uri="{FF2B5EF4-FFF2-40B4-BE49-F238E27FC236}">
                <a16:creationId xmlns:a16="http://schemas.microsoft.com/office/drawing/2014/main" id="{7660B61E-9434-4DB3-A12B-E5F689706240}"/>
              </a:ext>
            </a:extLst>
          </p:cNvPr>
          <p:cNvSpPr txBox="1"/>
          <p:nvPr/>
        </p:nvSpPr>
        <p:spPr>
          <a:xfrm>
            <a:off x="3252789" y="2715656"/>
            <a:ext cx="1238081" cy="738664"/>
          </a:xfrm>
          <a:prstGeom prst="rect">
            <a:avLst/>
          </a:prstGeom>
          <a:noFill/>
        </p:spPr>
        <p:txBody>
          <a:bodyPr wrap="square" rtlCol="0">
            <a:spAutoFit/>
          </a:bodyPr>
          <a:lstStyle/>
          <a:p>
            <a:pPr algn="l"/>
            <a:r>
              <a:rPr lang="zh-CN" altLang="en-US" sz="1050" dirty="0">
                <a:solidFill>
                  <a:srgbClr val="109ECE"/>
                </a:solidFill>
              </a:rPr>
              <a:t>相位连接器</a:t>
            </a:r>
            <a:endParaRPr lang="en-GB" sz="1050" dirty="0">
              <a:solidFill>
                <a:srgbClr val="109ECE"/>
              </a:solidFill>
            </a:endParaRPr>
          </a:p>
          <a:p>
            <a:pPr algn="l"/>
            <a:r>
              <a:rPr lang="zh-CN" altLang="en-US" sz="1050" dirty="0"/>
              <a:t>方向如图所示或旋转</a:t>
            </a:r>
            <a:r>
              <a:rPr lang="en-US" altLang="zh-CN" sz="1050" dirty="0"/>
              <a:t>180</a:t>
            </a:r>
            <a:r>
              <a:rPr lang="zh-CN" altLang="en-US" sz="1050" dirty="0"/>
              <a:t>度，取决于车辆包装</a:t>
            </a:r>
            <a:endParaRPr lang="en-GB" sz="1050" dirty="0"/>
          </a:p>
        </p:txBody>
      </p:sp>
      <p:cxnSp>
        <p:nvCxnSpPr>
          <p:cNvPr id="11" name="Straight Arrow Connector 10">
            <a:extLst>
              <a:ext uri="{FF2B5EF4-FFF2-40B4-BE49-F238E27FC236}">
                <a16:creationId xmlns:a16="http://schemas.microsoft.com/office/drawing/2014/main" id="{6A6355AC-E130-4812-93D7-B4B2E1A2E84A}"/>
              </a:ext>
            </a:extLst>
          </p:cNvPr>
          <p:cNvCxnSpPr>
            <a:stCxn id="10" idx="0"/>
          </p:cNvCxnSpPr>
          <p:nvPr/>
        </p:nvCxnSpPr>
        <p:spPr bwMode="auto">
          <a:xfrm flipV="1">
            <a:off x="3871830" y="2272620"/>
            <a:ext cx="825388" cy="443036"/>
          </a:xfrm>
          <a:prstGeom prst="straightConnector1">
            <a:avLst/>
          </a:prstGeom>
          <a:noFill/>
          <a:ln w="9525" cap="flat" cmpd="sng" algn="ctr">
            <a:solidFill>
              <a:schemeClr val="tx1"/>
            </a:solidFill>
            <a:prstDash val="solid"/>
            <a:round/>
            <a:headEnd type="none" w="med" len="med"/>
            <a:tailEnd type="oval"/>
          </a:ln>
          <a:effectLst/>
        </p:spPr>
      </p:cxnSp>
    </p:spTree>
    <p:extLst>
      <p:ext uri="{BB962C8B-B14F-4D97-AF65-F5344CB8AC3E}">
        <p14:creationId xmlns:p14="http://schemas.microsoft.com/office/powerpoint/2010/main" val="401809728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传感器圆盘</a:t>
            </a:r>
            <a:endParaRPr lang="en-US" dirty="0"/>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38</a:t>
            </a:fld>
            <a:endParaRPr lang="en-US" dirty="0"/>
          </a:p>
        </p:txBody>
      </p:sp>
      <p:sp>
        <p:nvSpPr>
          <p:cNvPr id="5" name="TextBox 4">
            <a:extLst>
              <a:ext uri="{FF2B5EF4-FFF2-40B4-BE49-F238E27FC236}">
                <a16:creationId xmlns:a16="http://schemas.microsoft.com/office/drawing/2014/main" id="{DCB6960F-65C3-4924-99A2-2DA2F46A9CD2}"/>
              </a:ext>
            </a:extLst>
          </p:cNvPr>
          <p:cNvSpPr txBox="1"/>
          <p:nvPr/>
        </p:nvSpPr>
        <p:spPr>
          <a:xfrm>
            <a:off x="2341717" y="819149"/>
            <a:ext cx="692818" cy="300082"/>
          </a:xfrm>
          <a:prstGeom prst="rect">
            <a:avLst/>
          </a:prstGeom>
          <a:noFill/>
        </p:spPr>
        <p:txBody>
          <a:bodyPr wrap="none" rtlCol="0">
            <a:spAutoFit/>
          </a:bodyPr>
          <a:lstStyle/>
          <a:p>
            <a:pPr algn="l"/>
            <a:r>
              <a:rPr lang="en-GB" sz="1350" b="1" u="sng" dirty="0">
                <a:solidFill>
                  <a:srgbClr val="109ECE"/>
                </a:solidFill>
              </a:rPr>
              <a:t>5 </a:t>
            </a:r>
            <a:r>
              <a:rPr lang="zh-CN" altLang="en-US" sz="1350" b="1" u="sng" dirty="0">
                <a:solidFill>
                  <a:srgbClr val="109ECE"/>
                </a:solidFill>
              </a:rPr>
              <a:t>通道</a:t>
            </a:r>
            <a:endParaRPr lang="en-GB" sz="1350" b="1" u="sng" dirty="0">
              <a:solidFill>
                <a:srgbClr val="109ECE"/>
              </a:solidFill>
            </a:endParaRPr>
          </a:p>
        </p:txBody>
      </p:sp>
      <p:sp>
        <p:nvSpPr>
          <p:cNvPr id="7" name="TextBox 6">
            <a:extLst>
              <a:ext uri="{FF2B5EF4-FFF2-40B4-BE49-F238E27FC236}">
                <a16:creationId xmlns:a16="http://schemas.microsoft.com/office/drawing/2014/main" id="{143D1CBC-8B15-4CD6-A92D-0F584CADED26}"/>
              </a:ext>
            </a:extLst>
          </p:cNvPr>
          <p:cNvSpPr txBox="1"/>
          <p:nvPr/>
        </p:nvSpPr>
        <p:spPr>
          <a:xfrm>
            <a:off x="5818480" y="820197"/>
            <a:ext cx="692818" cy="300082"/>
          </a:xfrm>
          <a:prstGeom prst="rect">
            <a:avLst/>
          </a:prstGeom>
          <a:noFill/>
        </p:spPr>
        <p:txBody>
          <a:bodyPr wrap="none" rtlCol="0">
            <a:spAutoFit/>
          </a:bodyPr>
          <a:lstStyle/>
          <a:p>
            <a:pPr algn="l"/>
            <a:r>
              <a:rPr lang="en-GB" sz="1350" b="1" u="sng" dirty="0">
                <a:solidFill>
                  <a:srgbClr val="109ECE"/>
                </a:solidFill>
              </a:rPr>
              <a:t>8 </a:t>
            </a:r>
            <a:r>
              <a:rPr lang="zh-CN" altLang="en-US" sz="1350" b="1" u="sng" dirty="0">
                <a:solidFill>
                  <a:srgbClr val="109ECE"/>
                </a:solidFill>
              </a:rPr>
              <a:t>通道</a:t>
            </a:r>
            <a:endParaRPr lang="en-GB" sz="1350" b="1" u="sng" dirty="0">
              <a:solidFill>
                <a:srgbClr val="109ECE"/>
              </a:solidFill>
            </a:endParaRPr>
          </a:p>
        </p:txBody>
      </p:sp>
      <p:pic>
        <p:nvPicPr>
          <p:cNvPr id="8" name="Picture 2">
            <a:extLst>
              <a:ext uri="{FF2B5EF4-FFF2-40B4-BE49-F238E27FC236}">
                <a16:creationId xmlns:a16="http://schemas.microsoft.com/office/drawing/2014/main" id="{EA71051E-B840-43BF-AD70-43112607ED49}"/>
              </a:ext>
            </a:extLst>
          </p:cNvPr>
          <p:cNvPicPr>
            <a:picLocks noChangeAspect="1" noChangeArrowheads="1"/>
          </p:cNvPicPr>
          <p:nvPr/>
        </p:nvPicPr>
        <p:blipFill>
          <a:blip r:embed="rId2" cstate="print"/>
          <a:srcRect/>
          <a:stretch>
            <a:fillRect/>
          </a:stretch>
        </p:blipFill>
        <p:spPr bwMode="auto">
          <a:xfrm>
            <a:off x="1258579" y="1119231"/>
            <a:ext cx="3182913" cy="2595476"/>
          </a:xfrm>
          <a:prstGeom prst="rect">
            <a:avLst/>
          </a:prstGeom>
          <a:noFill/>
          <a:ln w="9525">
            <a:noFill/>
            <a:miter lim="800000"/>
            <a:headEnd/>
            <a:tailEnd/>
          </a:ln>
        </p:spPr>
      </p:pic>
      <p:pic>
        <p:nvPicPr>
          <p:cNvPr id="9" name="Picture 3">
            <a:extLst>
              <a:ext uri="{FF2B5EF4-FFF2-40B4-BE49-F238E27FC236}">
                <a16:creationId xmlns:a16="http://schemas.microsoft.com/office/drawing/2014/main" id="{122D5D41-50E5-4D65-9274-58002431E5C1}"/>
              </a:ext>
            </a:extLst>
          </p:cNvPr>
          <p:cNvPicPr>
            <a:picLocks noChangeAspect="1" noChangeArrowheads="1"/>
          </p:cNvPicPr>
          <p:nvPr/>
        </p:nvPicPr>
        <p:blipFill>
          <a:blip r:embed="rId3" cstate="print"/>
          <a:srcRect/>
          <a:stretch>
            <a:fillRect/>
          </a:stretch>
        </p:blipFill>
        <p:spPr bwMode="auto">
          <a:xfrm>
            <a:off x="4572587" y="1310466"/>
            <a:ext cx="3409538" cy="2608591"/>
          </a:xfrm>
          <a:prstGeom prst="rect">
            <a:avLst/>
          </a:prstGeom>
          <a:noFill/>
          <a:ln w="9525">
            <a:noFill/>
            <a:miter lim="800000"/>
            <a:headEnd/>
            <a:tailEnd/>
          </a:ln>
        </p:spPr>
      </p:pic>
      <p:sp>
        <p:nvSpPr>
          <p:cNvPr id="10" name="Rectangle 9">
            <a:extLst>
              <a:ext uri="{FF2B5EF4-FFF2-40B4-BE49-F238E27FC236}">
                <a16:creationId xmlns:a16="http://schemas.microsoft.com/office/drawing/2014/main" id="{932B1CD1-7AEA-4FDC-A5A6-7DB6D8285F98}"/>
              </a:ext>
            </a:extLst>
          </p:cNvPr>
          <p:cNvSpPr/>
          <p:nvPr/>
        </p:nvSpPr>
        <p:spPr bwMode="auto">
          <a:xfrm>
            <a:off x="1646340" y="3057088"/>
            <a:ext cx="906011" cy="465589"/>
          </a:xfrm>
          <a:prstGeom prst="rect">
            <a:avLst/>
          </a:prstGeom>
          <a:noFill/>
          <a:ln w="50800">
            <a:solidFill>
              <a:srgbClr val="109ECE"/>
            </a:solidFill>
            <a:miter lim="800000"/>
            <a:headEnd type="none" w="sm" len="sm"/>
            <a:tailEnd type="none" w="sm" len="sm"/>
          </a:ln>
          <a:effectLst>
            <a:outerShdw dist="35921" dir="2700000" algn="ctr" rotWithShape="0">
              <a:srgbClr val="969696"/>
            </a:outerShdw>
          </a:effectLst>
        </p:spPr>
        <p:txBody>
          <a:bodyPr wrap="none" rtlCol="0" anchor="b" anchorCtr="1"/>
          <a:lstStyle/>
          <a:p>
            <a:pPr algn="ctr">
              <a:spcBef>
                <a:spcPct val="0"/>
              </a:spcBef>
            </a:pPr>
            <a:endParaRPr lang="en-GB" sz="750" b="1"/>
          </a:p>
        </p:txBody>
      </p:sp>
      <p:sp>
        <p:nvSpPr>
          <p:cNvPr id="11" name="Rectangle 10">
            <a:extLst>
              <a:ext uri="{FF2B5EF4-FFF2-40B4-BE49-F238E27FC236}">
                <a16:creationId xmlns:a16="http://schemas.microsoft.com/office/drawing/2014/main" id="{5397B65F-EE0A-4753-9CC4-F67B821F66BC}"/>
              </a:ext>
            </a:extLst>
          </p:cNvPr>
          <p:cNvSpPr/>
          <p:nvPr/>
        </p:nvSpPr>
        <p:spPr bwMode="auto">
          <a:xfrm>
            <a:off x="7132739" y="3441933"/>
            <a:ext cx="774933" cy="465589"/>
          </a:xfrm>
          <a:prstGeom prst="rect">
            <a:avLst/>
          </a:prstGeom>
          <a:noFill/>
          <a:ln w="50800">
            <a:solidFill>
              <a:srgbClr val="109ECE"/>
            </a:solidFill>
            <a:miter lim="800000"/>
            <a:headEnd type="none" w="sm" len="sm"/>
            <a:tailEnd type="none" w="sm" len="sm"/>
          </a:ln>
          <a:effectLst>
            <a:outerShdw dist="35921" dir="2700000" algn="ctr" rotWithShape="0">
              <a:srgbClr val="969696"/>
            </a:outerShdw>
          </a:effectLst>
        </p:spPr>
        <p:txBody>
          <a:bodyPr wrap="none" rtlCol="0" anchor="b" anchorCtr="1"/>
          <a:lstStyle/>
          <a:p>
            <a:pPr algn="ctr">
              <a:spcBef>
                <a:spcPct val="0"/>
              </a:spcBef>
            </a:pPr>
            <a:endParaRPr lang="en-GB" sz="750" b="1"/>
          </a:p>
        </p:txBody>
      </p:sp>
      <p:sp>
        <p:nvSpPr>
          <p:cNvPr id="12" name="TextBox 11">
            <a:extLst>
              <a:ext uri="{FF2B5EF4-FFF2-40B4-BE49-F238E27FC236}">
                <a16:creationId xmlns:a16="http://schemas.microsoft.com/office/drawing/2014/main" id="{934F1A28-5CB7-481F-9597-7CCA3901E224}"/>
              </a:ext>
            </a:extLst>
          </p:cNvPr>
          <p:cNvSpPr txBox="1"/>
          <p:nvPr/>
        </p:nvSpPr>
        <p:spPr>
          <a:xfrm>
            <a:off x="1476225" y="4101516"/>
            <a:ext cx="2661646" cy="415498"/>
          </a:xfrm>
          <a:prstGeom prst="rect">
            <a:avLst/>
          </a:prstGeom>
          <a:noFill/>
        </p:spPr>
        <p:txBody>
          <a:bodyPr wrap="square" rtlCol="0">
            <a:spAutoFit/>
          </a:bodyPr>
          <a:lstStyle/>
          <a:p>
            <a:r>
              <a:rPr lang="zh-CN" altLang="en-US" sz="1050" dirty="0">
                <a:solidFill>
                  <a:srgbClr val="109ECE"/>
                </a:solidFill>
              </a:rPr>
              <a:t>外轨道需要为</a:t>
            </a:r>
            <a:r>
              <a:rPr lang="en-US" altLang="zh-CN" sz="1050" dirty="0">
                <a:solidFill>
                  <a:srgbClr val="109ECE"/>
                </a:solidFill>
              </a:rPr>
              <a:t>48</a:t>
            </a:r>
            <a:r>
              <a:rPr lang="zh-CN" altLang="en-US" sz="1050" dirty="0">
                <a:solidFill>
                  <a:srgbClr val="109ECE"/>
                </a:solidFill>
              </a:rPr>
              <a:t>极对基准需要通过</a:t>
            </a:r>
            <a:r>
              <a:rPr lang="en-US" altLang="zh-CN" sz="1050" dirty="0">
                <a:solidFill>
                  <a:srgbClr val="109ECE"/>
                </a:solidFill>
              </a:rPr>
              <a:t>2</a:t>
            </a:r>
            <a:r>
              <a:rPr lang="zh-CN" altLang="en-US" sz="1050" dirty="0">
                <a:solidFill>
                  <a:srgbClr val="109ECE"/>
                </a:solidFill>
              </a:rPr>
              <a:t>斜和</a:t>
            </a:r>
            <a:r>
              <a:rPr lang="en-US" altLang="zh-CN" sz="1050" dirty="0">
                <a:solidFill>
                  <a:srgbClr val="109ECE"/>
                </a:solidFill>
              </a:rPr>
              <a:t>3</a:t>
            </a:r>
            <a:r>
              <a:rPr lang="zh-CN" altLang="en-US" sz="1050" dirty="0">
                <a:solidFill>
                  <a:srgbClr val="109ECE"/>
                </a:solidFill>
              </a:rPr>
              <a:t>斜的工具进行管理</a:t>
            </a:r>
            <a:endParaRPr lang="en-GB" sz="1050" dirty="0">
              <a:solidFill>
                <a:srgbClr val="109ECE"/>
              </a:solidFill>
            </a:endParaRPr>
          </a:p>
        </p:txBody>
      </p:sp>
      <p:sp>
        <p:nvSpPr>
          <p:cNvPr id="13" name="TextBox 12">
            <a:extLst>
              <a:ext uri="{FF2B5EF4-FFF2-40B4-BE49-F238E27FC236}">
                <a16:creationId xmlns:a16="http://schemas.microsoft.com/office/drawing/2014/main" id="{0F684023-0074-4A3C-ABA0-EA74EDE0A9E8}"/>
              </a:ext>
            </a:extLst>
          </p:cNvPr>
          <p:cNvSpPr txBox="1"/>
          <p:nvPr/>
        </p:nvSpPr>
        <p:spPr>
          <a:xfrm>
            <a:off x="4962899" y="4102566"/>
            <a:ext cx="2610264" cy="415498"/>
          </a:xfrm>
          <a:prstGeom prst="rect">
            <a:avLst/>
          </a:prstGeom>
          <a:noFill/>
        </p:spPr>
        <p:txBody>
          <a:bodyPr wrap="square" rtlCol="0">
            <a:spAutoFit/>
          </a:bodyPr>
          <a:lstStyle/>
          <a:p>
            <a:r>
              <a:rPr lang="zh-CN" altLang="en-US" sz="1050" dirty="0">
                <a:solidFill>
                  <a:srgbClr val="109ECE"/>
                </a:solidFill>
              </a:rPr>
              <a:t>外轨道需要为</a:t>
            </a:r>
            <a:r>
              <a:rPr lang="en-US" altLang="zh-CN" sz="1050" dirty="0">
                <a:solidFill>
                  <a:srgbClr val="109ECE"/>
                </a:solidFill>
              </a:rPr>
              <a:t>32</a:t>
            </a:r>
            <a:r>
              <a:rPr lang="zh-CN" altLang="en-US" sz="1050" dirty="0">
                <a:solidFill>
                  <a:srgbClr val="109ECE"/>
                </a:solidFill>
              </a:rPr>
              <a:t>极对基准需要通过</a:t>
            </a:r>
            <a:r>
              <a:rPr lang="en-US" altLang="zh-CN" sz="1050" dirty="0">
                <a:solidFill>
                  <a:srgbClr val="109ECE"/>
                </a:solidFill>
              </a:rPr>
              <a:t>2</a:t>
            </a:r>
            <a:r>
              <a:rPr lang="zh-CN" altLang="en-US" sz="1050" dirty="0">
                <a:solidFill>
                  <a:srgbClr val="109ECE"/>
                </a:solidFill>
              </a:rPr>
              <a:t>斜和</a:t>
            </a:r>
            <a:r>
              <a:rPr lang="en-US" altLang="zh-CN" sz="1050" dirty="0">
                <a:solidFill>
                  <a:srgbClr val="109ECE"/>
                </a:solidFill>
              </a:rPr>
              <a:t>3</a:t>
            </a:r>
            <a:r>
              <a:rPr lang="zh-CN" altLang="en-US" sz="1050" dirty="0">
                <a:solidFill>
                  <a:srgbClr val="109ECE"/>
                </a:solidFill>
              </a:rPr>
              <a:t>斜的工具进行管理</a:t>
            </a:r>
            <a:endParaRPr lang="en-GB" sz="1050" dirty="0">
              <a:solidFill>
                <a:srgbClr val="109ECE"/>
              </a:solidFill>
            </a:endParaRPr>
          </a:p>
        </p:txBody>
      </p:sp>
    </p:spTree>
    <p:extLst>
      <p:ext uri="{BB962C8B-B14F-4D97-AF65-F5344CB8AC3E}">
        <p14:creationId xmlns:p14="http://schemas.microsoft.com/office/powerpoint/2010/main" val="178142672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kern="0" dirty="0"/>
              <a:t>电机传感器</a:t>
            </a:r>
            <a:r>
              <a:rPr lang="en-US" altLang="zh-CN" kern="0" dirty="0"/>
              <a:t>ECU</a:t>
            </a:r>
            <a:r>
              <a:rPr lang="zh-CN" altLang="en-US" kern="0" dirty="0"/>
              <a:t>端连接器</a:t>
            </a:r>
            <a:endParaRPr lang="en-US" dirty="0"/>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39</a:t>
            </a:fld>
            <a:endParaRPr lang="en-US" dirty="0"/>
          </a:p>
        </p:txBody>
      </p:sp>
      <p:pic>
        <p:nvPicPr>
          <p:cNvPr id="5" name="Picture 2">
            <a:extLst>
              <a:ext uri="{FF2B5EF4-FFF2-40B4-BE49-F238E27FC236}">
                <a16:creationId xmlns:a16="http://schemas.microsoft.com/office/drawing/2014/main" id="{BAAC97AE-CA47-4934-9E54-9F02DE45BD41}"/>
              </a:ext>
            </a:extLst>
          </p:cNvPr>
          <p:cNvPicPr>
            <a:picLocks noChangeAspect="1" noChangeArrowheads="1"/>
          </p:cNvPicPr>
          <p:nvPr/>
        </p:nvPicPr>
        <p:blipFill>
          <a:blip r:embed="rId2" cstate="print"/>
          <a:srcRect/>
          <a:stretch>
            <a:fillRect/>
          </a:stretch>
        </p:blipFill>
        <p:spPr bwMode="auto">
          <a:xfrm>
            <a:off x="5395378" y="816931"/>
            <a:ext cx="2297043" cy="3684731"/>
          </a:xfrm>
          <a:prstGeom prst="rect">
            <a:avLst/>
          </a:prstGeom>
          <a:noFill/>
          <a:ln w="9525">
            <a:noFill/>
            <a:miter lim="800000"/>
            <a:headEnd/>
            <a:tailEnd/>
          </a:ln>
        </p:spPr>
      </p:pic>
      <p:sp>
        <p:nvSpPr>
          <p:cNvPr id="7" name="TextBox 6">
            <a:extLst>
              <a:ext uri="{FF2B5EF4-FFF2-40B4-BE49-F238E27FC236}">
                <a16:creationId xmlns:a16="http://schemas.microsoft.com/office/drawing/2014/main" id="{E9936D08-2428-45F0-AD8C-BF43090C93AA}"/>
              </a:ext>
            </a:extLst>
          </p:cNvPr>
          <p:cNvSpPr txBox="1"/>
          <p:nvPr/>
        </p:nvSpPr>
        <p:spPr>
          <a:xfrm>
            <a:off x="5194159" y="4282472"/>
            <a:ext cx="2816172" cy="253916"/>
          </a:xfrm>
          <a:prstGeom prst="rect">
            <a:avLst/>
          </a:prstGeom>
          <a:noFill/>
        </p:spPr>
        <p:txBody>
          <a:bodyPr wrap="square" rtlCol="0">
            <a:spAutoFit/>
          </a:bodyPr>
          <a:lstStyle/>
          <a:p>
            <a:r>
              <a:rPr lang="zh-CN" altLang="en-US" sz="1050" dirty="0">
                <a:solidFill>
                  <a:srgbClr val="109ECE"/>
                </a:solidFill>
              </a:rPr>
              <a:t>传感器线束</a:t>
            </a:r>
            <a:r>
              <a:rPr lang="en-US" altLang="zh-CN" sz="1050" dirty="0">
                <a:solidFill>
                  <a:srgbClr val="109ECE"/>
                </a:solidFill>
              </a:rPr>
              <a:t>ECU</a:t>
            </a:r>
            <a:r>
              <a:rPr lang="zh-CN" altLang="en-US" sz="1050" dirty="0">
                <a:solidFill>
                  <a:srgbClr val="109ECE"/>
                </a:solidFill>
              </a:rPr>
              <a:t>端接头（侧锁销盖）</a:t>
            </a:r>
            <a:endParaRPr lang="en-GB" sz="1050" dirty="0">
              <a:solidFill>
                <a:srgbClr val="109ECE"/>
              </a:solidFill>
            </a:endParaRPr>
          </a:p>
        </p:txBody>
      </p:sp>
      <p:pic>
        <p:nvPicPr>
          <p:cNvPr id="8" name="Picture 3">
            <a:extLst>
              <a:ext uri="{FF2B5EF4-FFF2-40B4-BE49-F238E27FC236}">
                <a16:creationId xmlns:a16="http://schemas.microsoft.com/office/drawing/2014/main" id="{81D0CF14-2C23-403D-9FB7-0696A2C87BF1}"/>
              </a:ext>
            </a:extLst>
          </p:cNvPr>
          <p:cNvPicPr>
            <a:picLocks noChangeAspect="1" noChangeArrowheads="1"/>
          </p:cNvPicPr>
          <p:nvPr/>
        </p:nvPicPr>
        <p:blipFill>
          <a:blip r:embed="rId3" cstate="print"/>
          <a:srcRect/>
          <a:stretch>
            <a:fillRect/>
          </a:stretch>
        </p:blipFill>
        <p:spPr bwMode="auto">
          <a:xfrm>
            <a:off x="2963837" y="2516697"/>
            <a:ext cx="1305944" cy="1657318"/>
          </a:xfrm>
          <a:prstGeom prst="rect">
            <a:avLst/>
          </a:prstGeom>
          <a:noFill/>
          <a:ln w="9525">
            <a:noFill/>
            <a:miter lim="800000"/>
            <a:headEnd/>
            <a:tailEnd/>
          </a:ln>
        </p:spPr>
      </p:pic>
      <p:sp>
        <p:nvSpPr>
          <p:cNvPr id="9" name="TextBox 8">
            <a:extLst>
              <a:ext uri="{FF2B5EF4-FFF2-40B4-BE49-F238E27FC236}">
                <a16:creationId xmlns:a16="http://schemas.microsoft.com/office/drawing/2014/main" id="{60AF5380-E655-46B4-8952-D149B0A9822E}"/>
              </a:ext>
            </a:extLst>
          </p:cNvPr>
          <p:cNvSpPr txBox="1"/>
          <p:nvPr/>
        </p:nvSpPr>
        <p:spPr>
          <a:xfrm>
            <a:off x="1503689" y="4074723"/>
            <a:ext cx="2816172" cy="253916"/>
          </a:xfrm>
          <a:prstGeom prst="rect">
            <a:avLst/>
          </a:prstGeom>
          <a:noFill/>
        </p:spPr>
        <p:txBody>
          <a:bodyPr wrap="square" rtlCol="0">
            <a:spAutoFit/>
          </a:bodyPr>
          <a:lstStyle/>
          <a:p>
            <a:r>
              <a:rPr lang="zh-CN" altLang="en-US" sz="1050" dirty="0">
                <a:solidFill>
                  <a:srgbClr val="109ECE"/>
                </a:solidFill>
              </a:rPr>
              <a:t>传感器线束</a:t>
            </a:r>
            <a:r>
              <a:rPr lang="en-US" altLang="zh-CN" sz="1050" dirty="0">
                <a:solidFill>
                  <a:srgbClr val="109ECE"/>
                </a:solidFill>
              </a:rPr>
              <a:t>ECU</a:t>
            </a:r>
            <a:r>
              <a:rPr lang="zh-CN" altLang="en-US" sz="1050" dirty="0">
                <a:solidFill>
                  <a:srgbClr val="109ECE"/>
                </a:solidFill>
              </a:rPr>
              <a:t>端接头（侧锁销盖）</a:t>
            </a:r>
            <a:endParaRPr lang="en-GB" sz="1050" dirty="0">
              <a:solidFill>
                <a:srgbClr val="109ECE"/>
              </a:solidFill>
            </a:endParaRPr>
          </a:p>
        </p:txBody>
      </p:sp>
      <p:pic>
        <p:nvPicPr>
          <p:cNvPr id="10" name="Picture 4">
            <a:extLst>
              <a:ext uri="{FF2B5EF4-FFF2-40B4-BE49-F238E27FC236}">
                <a16:creationId xmlns:a16="http://schemas.microsoft.com/office/drawing/2014/main" id="{FD6915EC-7582-4F7C-A00F-462DAA831B69}"/>
              </a:ext>
            </a:extLst>
          </p:cNvPr>
          <p:cNvPicPr>
            <a:picLocks noChangeAspect="1" noChangeArrowheads="1"/>
          </p:cNvPicPr>
          <p:nvPr/>
        </p:nvPicPr>
        <p:blipFill>
          <a:blip r:embed="rId4" cstate="print"/>
          <a:srcRect/>
          <a:stretch>
            <a:fillRect/>
          </a:stretch>
        </p:blipFill>
        <p:spPr bwMode="auto">
          <a:xfrm>
            <a:off x="1368258" y="992314"/>
            <a:ext cx="1256842" cy="1306324"/>
          </a:xfrm>
          <a:prstGeom prst="rect">
            <a:avLst/>
          </a:prstGeom>
          <a:noFill/>
          <a:ln w="9525">
            <a:noFill/>
            <a:miter lim="800000"/>
            <a:headEnd/>
            <a:tailEnd/>
          </a:ln>
        </p:spPr>
      </p:pic>
      <p:sp>
        <p:nvSpPr>
          <p:cNvPr id="11" name="Rectangle 10">
            <a:extLst>
              <a:ext uri="{FF2B5EF4-FFF2-40B4-BE49-F238E27FC236}">
                <a16:creationId xmlns:a16="http://schemas.microsoft.com/office/drawing/2014/main" id="{A944AA84-CC66-4977-905D-33FE58FD32B4}"/>
              </a:ext>
            </a:extLst>
          </p:cNvPr>
          <p:cNvSpPr/>
          <p:nvPr/>
        </p:nvSpPr>
        <p:spPr bwMode="auto">
          <a:xfrm>
            <a:off x="5194159" y="830567"/>
            <a:ext cx="1006679" cy="566257"/>
          </a:xfrm>
          <a:prstGeom prst="rect">
            <a:avLst/>
          </a:prstGeom>
          <a:solidFill>
            <a:schemeClr val="bg1"/>
          </a:solidFill>
          <a:ln w="50800">
            <a:noFill/>
            <a:miter lim="800000"/>
            <a:headEnd type="none" w="sm" len="sm"/>
            <a:tailEnd type="none" w="sm" len="sm"/>
          </a:ln>
          <a:effectLst>
            <a:outerShdw dist="35921" dir="2700000" algn="ctr" rotWithShape="0">
              <a:schemeClr val="bg1"/>
            </a:outerShdw>
          </a:effectLst>
        </p:spPr>
        <p:txBody>
          <a:bodyPr wrap="none" rtlCol="0" anchor="b" anchorCtr="1"/>
          <a:lstStyle/>
          <a:p>
            <a:pPr algn="ctr">
              <a:spcBef>
                <a:spcPct val="0"/>
              </a:spcBef>
            </a:pPr>
            <a:endParaRPr lang="en-GB" sz="750" b="1"/>
          </a:p>
        </p:txBody>
      </p:sp>
      <p:pic>
        <p:nvPicPr>
          <p:cNvPr id="12" name="Picture 5">
            <a:extLst>
              <a:ext uri="{FF2B5EF4-FFF2-40B4-BE49-F238E27FC236}">
                <a16:creationId xmlns:a16="http://schemas.microsoft.com/office/drawing/2014/main" id="{D7A529EF-8BEE-4DFA-8CF2-2ED5387AEAAE}"/>
              </a:ext>
            </a:extLst>
          </p:cNvPr>
          <p:cNvPicPr>
            <a:picLocks noChangeAspect="1" noChangeArrowheads="1"/>
          </p:cNvPicPr>
          <p:nvPr/>
        </p:nvPicPr>
        <p:blipFill>
          <a:blip r:embed="rId5" cstate="print"/>
          <a:srcRect/>
          <a:stretch>
            <a:fillRect/>
          </a:stretch>
        </p:blipFill>
        <p:spPr bwMode="auto">
          <a:xfrm>
            <a:off x="1579555" y="3139114"/>
            <a:ext cx="752585" cy="768485"/>
          </a:xfrm>
          <a:prstGeom prst="rect">
            <a:avLst/>
          </a:prstGeom>
          <a:noFill/>
          <a:ln w="9525">
            <a:noFill/>
            <a:miter lim="800000"/>
            <a:headEnd/>
            <a:tailEnd/>
          </a:ln>
        </p:spPr>
      </p:pic>
      <p:pic>
        <p:nvPicPr>
          <p:cNvPr id="13" name="Picture 1">
            <a:extLst>
              <a:ext uri="{FF2B5EF4-FFF2-40B4-BE49-F238E27FC236}">
                <a16:creationId xmlns:a16="http://schemas.microsoft.com/office/drawing/2014/main" id="{312B250A-79C1-4F03-902D-CF461088CBED}"/>
              </a:ext>
            </a:extLst>
          </p:cNvPr>
          <p:cNvPicPr>
            <a:picLocks noChangeAspect="1" noChangeArrowheads="1"/>
          </p:cNvPicPr>
          <p:nvPr/>
        </p:nvPicPr>
        <p:blipFill>
          <a:blip r:embed="rId6" cstate="print"/>
          <a:srcRect/>
          <a:stretch>
            <a:fillRect/>
          </a:stretch>
        </p:blipFill>
        <p:spPr bwMode="auto">
          <a:xfrm>
            <a:off x="2827314" y="976081"/>
            <a:ext cx="1441235" cy="1428959"/>
          </a:xfrm>
          <a:prstGeom prst="rect">
            <a:avLst/>
          </a:prstGeom>
          <a:noFill/>
          <a:ln w="9525">
            <a:noFill/>
            <a:miter lim="800000"/>
            <a:headEnd/>
            <a:tailEnd/>
          </a:ln>
        </p:spPr>
      </p:pic>
      <p:pic>
        <p:nvPicPr>
          <p:cNvPr id="14" name="Picture 2">
            <a:extLst>
              <a:ext uri="{FF2B5EF4-FFF2-40B4-BE49-F238E27FC236}">
                <a16:creationId xmlns:a16="http://schemas.microsoft.com/office/drawing/2014/main" id="{02B8A0D1-5125-4F19-8FA5-DC5211FFAF6E}"/>
              </a:ext>
            </a:extLst>
          </p:cNvPr>
          <p:cNvPicPr>
            <a:picLocks noChangeAspect="1" noChangeArrowheads="1"/>
          </p:cNvPicPr>
          <p:nvPr/>
        </p:nvPicPr>
        <p:blipFill>
          <a:blip r:embed="rId7" cstate="print"/>
          <a:srcRect/>
          <a:stretch>
            <a:fillRect/>
          </a:stretch>
        </p:blipFill>
        <p:spPr bwMode="auto">
          <a:xfrm>
            <a:off x="4656271" y="1128837"/>
            <a:ext cx="1478897" cy="1335188"/>
          </a:xfrm>
          <a:prstGeom prst="rect">
            <a:avLst/>
          </a:prstGeom>
          <a:noFill/>
          <a:ln w="9525">
            <a:noFill/>
            <a:miter lim="800000"/>
            <a:headEnd/>
            <a:tailEnd/>
          </a:ln>
        </p:spPr>
      </p:pic>
      <p:sp>
        <p:nvSpPr>
          <p:cNvPr id="15" name="TextBox 14">
            <a:extLst>
              <a:ext uri="{FF2B5EF4-FFF2-40B4-BE49-F238E27FC236}">
                <a16:creationId xmlns:a16="http://schemas.microsoft.com/office/drawing/2014/main" id="{11CDF782-FB0C-4538-B211-8901EBBD7485}"/>
              </a:ext>
            </a:extLst>
          </p:cNvPr>
          <p:cNvSpPr txBox="1"/>
          <p:nvPr/>
        </p:nvSpPr>
        <p:spPr>
          <a:xfrm>
            <a:off x="2341717" y="692232"/>
            <a:ext cx="692818" cy="300082"/>
          </a:xfrm>
          <a:prstGeom prst="rect">
            <a:avLst/>
          </a:prstGeom>
          <a:noFill/>
        </p:spPr>
        <p:txBody>
          <a:bodyPr wrap="none" rtlCol="0">
            <a:spAutoFit/>
          </a:bodyPr>
          <a:lstStyle/>
          <a:p>
            <a:pPr algn="l"/>
            <a:r>
              <a:rPr lang="en-GB" sz="1350" b="1" u="sng" dirty="0">
                <a:solidFill>
                  <a:srgbClr val="109ECE"/>
                </a:solidFill>
              </a:rPr>
              <a:t>5 </a:t>
            </a:r>
            <a:r>
              <a:rPr lang="zh-CN" altLang="en-US" sz="1350" b="1" u="sng" dirty="0">
                <a:solidFill>
                  <a:srgbClr val="109ECE"/>
                </a:solidFill>
              </a:rPr>
              <a:t>通道</a:t>
            </a:r>
            <a:endParaRPr lang="en-GB" sz="1350" b="1" u="sng" dirty="0">
              <a:solidFill>
                <a:srgbClr val="109ECE"/>
              </a:solidFill>
            </a:endParaRPr>
          </a:p>
        </p:txBody>
      </p:sp>
      <p:sp>
        <p:nvSpPr>
          <p:cNvPr id="16" name="TextBox 15">
            <a:extLst>
              <a:ext uri="{FF2B5EF4-FFF2-40B4-BE49-F238E27FC236}">
                <a16:creationId xmlns:a16="http://schemas.microsoft.com/office/drawing/2014/main" id="{3509FA74-1E42-444D-90E9-04CDFF0A9462}"/>
              </a:ext>
            </a:extLst>
          </p:cNvPr>
          <p:cNvSpPr txBox="1"/>
          <p:nvPr/>
        </p:nvSpPr>
        <p:spPr>
          <a:xfrm>
            <a:off x="5366388" y="692232"/>
            <a:ext cx="692818" cy="300082"/>
          </a:xfrm>
          <a:prstGeom prst="rect">
            <a:avLst/>
          </a:prstGeom>
          <a:noFill/>
        </p:spPr>
        <p:txBody>
          <a:bodyPr wrap="none" rtlCol="0">
            <a:spAutoFit/>
          </a:bodyPr>
          <a:lstStyle/>
          <a:p>
            <a:pPr algn="l"/>
            <a:r>
              <a:rPr lang="en-GB" sz="1350" b="1" u="sng" dirty="0">
                <a:solidFill>
                  <a:srgbClr val="109ECE"/>
                </a:solidFill>
              </a:rPr>
              <a:t>8 </a:t>
            </a:r>
            <a:r>
              <a:rPr lang="zh-CN" altLang="en-US" sz="1350" b="1" u="sng" dirty="0">
                <a:solidFill>
                  <a:srgbClr val="109ECE"/>
                </a:solidFill>
              </a:rPr>
              <a:t>通道</a:t>
            </a:r>
            <a:endParaRPr lang="en-GB" sz="1350" b="1" u="sng" dirty="0">
              <a:solidFill>
                <a:srgbClr val="109ECE"/>
              </a:solidFill>
            </a:endParaRPr>
          </a:p>
        </p:txBody>
      </p:sp>
    </p:spTree>
    <p:extLst>
      <p:ext uri="{BB962C8B-B14F-4D97-AF65-F5344CB8AC3E}">
        <p14:creationId xmlns:p14="http://schemas.microsoft.com/office/powerpoint/2010/main" val="160182888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r>
              <a:rPr lang="zh-CN" altLang="en-US" dirty="0"/>
              <a:t>无刷永磁电机运行</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4</a:t>
            </a:fld>
            <a:endParaRPr lang="en-US" dirty="0"/>
          </a:p>
        </p:txBody>
      </p:sp>
      <p:sp>
        <p:nvSpPr>
          <p:cNvPr id="8" name="Rectangle 4">
            <a:extLst>
              <a:ext uri="{FF2B5EF4-FFF2-40B4-BE49-F238E27FC236}">
                <a16:creationId xmlns:a16="http://schemas.microsoft.com/office/drawing/2014/main" id="{DCFADB58-3768-47ED-9ADA-7FCF138D92D9}"/>
              </a:ext>
            </a:extLst>
          </p:cNvPr>
          <p:cNvSpPr>
            <a:spLocks noChangeArrowheads="1"/>
          </p:cNvSpPr>
          <p:nvPr/>
        </p:nvSpPr>
        <p:spPr bwMode="auto">
          <a:xfrm>
            <a:off x="-107950" y="668399"/>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9" name="Oval 6">
            <a:extLst>
              <a:ext uri="{FF2B5EF4-FFF2-40B4-BE49-F238E27FC236}">
                <a16:creationId xmlns:a16="http://schemas.microsoft.com/office/drawing/2014/main" id="{88323013-4E59-4344-9D1E-999D8798F6F0}"/>
              </a:ext>
            </a:extLst>
          </p:cNvPr>
          <p:cNvSpPr>
            <a:spLocks noChangeArrowheads="1"/>
          </p:cNvSpPr>
          <p:nvPr/>
        </p:nvSpPr>
        <p:spPr bwMode="auto">
          <a:xfrm>
            <a:off x="1967566" y="588464"/>
            <a:ext cx="4230968" cy="4087377"/>
          </a:xfrm>
          <a:prstGeom prst="ellipse">
            <a:avLst/>
          </a:prstGeom>
          <a:solidFill>
            <a:srgbClr val="00FF00"/>
          </a:solidFill>
          <a:ln w="9525">
            <a:solidFill>
              <a:srgbClr val="00FF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 name="Oval 7">
            <a:extLst>
              <a:ext uri="{FF2B5EF4-FFF2-40B4-BE49-F238E27FC236}">
                <a16:creationId xmlns:a16="http://schemas.microsoft.com/office/drawing/2014/main" id="{E6947308-5AE2-470C-8781-D2ABA3461900}"/>
              </a:ext>
            </a:extLst>
          </p:cNvPr>
          <p:cNvSpPr>
            <a:spLocks noChangeArrowheads="1"/>
          </p:cNvSpPr>
          <p:nvPr/>
        </p:nvSpPr>
        <p:spPr bwMode="auto">
          <a:xfrm>
            <a:off x="2482850" y="1058924"/>
            <a:ext cx="3276600" cy="3181350"/>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1" name="Group 55">
            <a:extLst>
              <a:ext uri="{FF2B5EF4-FFF2-40B4-BE49-F238E27FC236}">
                <a16:creationId xmlns:a16="http://schemas.microsoft.com/office/drawing/2014/main" id="{A30CA6A7-C994-45DB-A798-878666CCF446}"/>
              </a:ext>
            </a:extLst>
          </p:cNvPr>
          <p:cNvGrpSpPr>
            <a:grpSpLocks/>
          </p:cNvGrpSpPr>
          <p:nvPr/>
        </p:nvGrpSpPr>
        <p:grpSpPr bwMode="auto">
          <a:xfrm>
            <a:off x="2635250" y="1058924"/>
            <a:ext cx="2943225" cy="2501900"/>
            <a:chOff x="1728" y="1566"/>
            <a:chExt cx="1854" cy="1576"/>
          </a:xfrm>
        </p:grpSpPr>
        <p:sp>
          <p:nvSpPr>
            <p:cNvPr id="12" name="Rectangle 8">
              <a:extLst>
                <a:ext uri="{FF2B5EF4-FFF2-40B4-BE49-F238E27FC236}">
                  <a16:creationId xmlns:a16="http://schemas.microsoft.com/office/drawing/2014/main" id="{9AE9FDBF-4ED3-4E5F-A758-7F7BBCE4E91A}"/>
                </a:ext>
              </a:extLst>
            </p:cNvPr>
            <p:cNvSpPr>
              <a:spLocks noChangeArrowheads="1"/>
            </p:cNvSpPr>
            <p:nvPr/>
          </p:nvSpPr>
          <p:spPr bwMode="auto">
            <a:xfrm>
              <a:off x="2484" y="1566"/>
              <a:ext cx="336" cy="391"/>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Rectangle 13">
              <a:extLst>
                <a:ext uri="{FF2B5EF4-FFF2-40B4-BE49-F238E27FC236}">
                  <a16:creationId xmlns:a16="http://schemas.microsoft.com/office/drawing/2014/main" id="{28A676DD-005C-4131-A386-A5F59DEC468E}"/>
                </a:ext>
              </a:extLst>
            </p:cNvPr>
            <p:cNvSpPr>
              <a:spLocks noChangeArrowheads="1"/>
            </p:cNvSpPr>
            <p:nvPr/>
          </p:nvSpPr>
          <p:spPr bwMode="auto">
            <a:xfrm rot="3800316">
              <a:off x="1749" y="2749"/>
              <a:ext cx="342" cy="384"/>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Rectangle 14">
              <a:extLst>
                <a:ext uri="{FF2B5EF4-FFF2-40B4-BE49-F238E27FC236}">
                  <a16:creationId xmlns:a16="http://schemas.microsoft.com/office/drawing/2014/main" id="{1583FFF1-589D-4CE6-8ED6-29E08A97F9C2}"/>
                </a:ext>
              </a:extLst>
            </p:cNvPr>
            <p:cNvSpPr>
              <a:spLocks noChangeArrowheads="1"/>
            </p:cNvSpPr>
            <p:nvPr/>
          </p:nvSpPr>
          <p:spPr bwMode="auto">
            <a:xfrm rot="-46881365">
              <a:off x="3219" y="2779"/>
              <a:ext cx="342" cy="384"/>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5" name="Group 56">
            <a:extLst>
              <a:ext uri="{FF2B5EF4-FFF2-40B4-BE49-F238E27FC236}">
                <a16:creationId xmlns:a16="http://schemas.microsoft.com/office/drawing/2014/main" id="{382AA95A-F8CB-4D31-BF2F-C18DB99A7E0B}"/>
              </a:ext>
            </a:extLst>
          </p:cNvPr>
          <p:cNvGrpSpPr>
            <a:grpSpLocks/>
          </p:cNvGrpSpPr>
          <p:nvPr/>
        </p:nvGrpSpPr>
        <p:grpSpPr bwMode="auto">
          <a:xfrm>
            <a:off x="3044825" y="1320862"/>
            <a:ext cx="2676525" cy="2841625"/>
            <a:chOff x="1986" y="1731"/>
            <a:chExt cx="1686" cy="1790"/>
          </a:xfrm>
        </p:grpSpPr>
        <p:sp>
          <p:nvSpPr>
            <p:cNvPr id="16" name="Rectangle 9">
              <a:extLst>
                <a:ext uri="{FF2B5EF4-FFF2-40B4-BE49-F238E27FC236}">
                  <a16:creationId xmlns:a16="http://schemas.microsoft.com/office/drawing/2014/main" id="{D7887011-7E05-4584-B34F-E7C76D1168B4}"/>
                </a:ext>
              </a:extLst>
            </p:cNvPr>
            <p:cNvSpPr>
              <a:spLocks noChangeArrowheads="1"/>
            </p:cNvSpPr>
            <p:nvPr/>
          </p:nvSpPr>
          <p:spPr bwMode="auto">
            <a:xfrm rot="8527235">
              <a:off x="1986" y="1731"/>
              <a:ext cx="336" cy="391"/>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Rectangle 11">
              <a:extLst>
                <a:ext uri="{FF2B5EF4-FFF2-40B4-BE49-F238E27FC236}">
                  <a16:creationId xmlns:a16="http://schemas.microsoft.com/office/drawing/2014/main" id="{05EAD7E5-9497-497E-B12B-9F287A7CBEE5}"/>
                </a:ext>
              </a:extLst>
            </p:cNvPr>
            <p:cNvSpPr>
              <a:spLocks noChangeArrowheads="1"/>
            </p:cNvSpPr>
            <p:nvPr/>
          </p:nvSpPr>
          <p:spPr bwMode="auto">
            <a:xfrm rot="-92559683">
              <a:off x="3309" y="2181"/>
              <a:ext cx="342" cy="384"/>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Rectangle 15">
              <a:extLst>
                <a:ext uri="{FF2B5EF4-FFF2-40B4-BE49-F238E27FC236}">
                  <a16:creationId xmlns:a16="http://schemas.microsoft.com/office/drawing/2014/main" id="{2067E1B6-2C2D-4C2E-B311-F3AE668DE0A7}"/>
                </a:ext>
              </a:extLst>
            </p:cNvPr>
            <p:cNvSpPr>
              <a:spLocks noChangeArrowheads="1"/>
            </p:cNvSpPr>
            <p:nvPr/>
          </p:nvSpPr>
          <p:spPr bwMode="auto">
            <a:xfrm rot="1082849">
              <a:off x="2208" y="3130"/>
              <a:ext cx="336" cy="391"/>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9" name="Group 57">
            <a:extLst>
              <a:ext uri="{FF2B5EF4-FFF2-40B4-BE49-F238E27FC236}">
                <a16:creationId xmlns:a16="http://schemas.microsoft.com/office/drawing/2014/main" id="{588826F8-B078-4923-B4AC-99D04F5E0747}"/>
              </a:ext>
            </a:extLst>
          </p:cNvPr>
          <p:cNvGrpSpPr>
            <a:grpSpLocks/>
          </p:cNvGrpSpPr>
          <p:nvPr/>
        </p:nvGrpSpPr>
        <p:grpSpPr bwMode="auto">
          <a:xfrm>
            <a:off x="2520950" y="1320862"/>
            <a:ext cx="2676525" cy="2841625"/>
            <a:chOff x="1656" y="1731"/>
            <a:chExt cx="1686" cy="1790"/>
          </a:xfrm>
        </p:grpSpPr>
        <p:sp>
          <p:nvSpPr>
            <p:cNvPr id="21" name="Rectangle 10">
              <a:extLst>
                <a:ext uri="{FF2B5EF4-FFF2-40B4-BE49-F238E27FC236}">
                  <a16:creationId xmlns:a16="http://schemas.microsoft.com/office/drawing/2014/main" id="{FAC38899-A70E-4AE6-8DFF-76E76238686B}"/>
                </a:ext>
              </a:extLst>
            </p:cNvPr>
            <p:cNvSpPr>
              <a:spLocks noChangeArrowheads="1"/>
            </p:cNvSpPr>
            <p:nvPr/>
          </p:nvSpPr>
          <p:spPr bwMode="auto">
            <a:xfrm rot="13030098">
              <a:off x="3006" y="1731"/>
              <a:ext cx="336" cy="391"/>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Rectangle 12">
              <a:extLst>
                <a:ext uri="{FF2B5EF4-FFF2-40B4-BE49-F238E27FC236}">
                  <a16:creationId xmlns:a16="http://schemas.microsoft.com/office/drawing/2014/main" id="{1670AD8B-19A1-4598-BE9F-305F3EF6E645}"/>
                </a:ext>
              </a:extLst>
            </p:cNvPr>
            <p:cNvSpPr>
              <a:spLocks noChangeArrowheads="1"/>
            </p:cNvSpPr>
            <p:nvPr/>
          </p:nvSpPr>
          <p:spPr bwMode="auto">
            <a:xfrm rot="6182682">
              <a:off x="1677" y="2187"/>
              <a:ext cx="342" cy="384"/>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Rectangle 16">
              <a:extLst>
                <a:ext uri="{FF2B5EF4-FFF2-40B4-BE49-F238E27FC236}">
                  <a16:creationId xmlns:a16="http://schemas.microsoft.com/office/drawing/2014/main" id="{99B64F5B-F10F-4AEE-A60E-85C83A0E694A}"/>
                </a:ext>
              </a:extLst>
            </p:cNvPr>
            <p:cNvSpPr>
              <a:spLocks noChangeArrowheads="1"/>
            </p:cNvSpPr>
            <p:nvPr/>
          </p:nvSpPr>
          <p:spPr bwMode="auto">
            <a:xfrm rot="-1231902">
              <a:off x="2778" y="3130"/>
              <a:ext cx="336" cy="391"/>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25" name="Group 54">
            <a:extLst>
              <a:ext uri="{FF2B5EF4-FFF2-40B4-BE49-F238E27FC236}">
                <a16:creationId xmlns:a16="http://schemas.microsoft.com/office/drawing/2014/main" id="{5A53BD70-9645-435A-8818-75D44D804EC5}"/>
              </a:ext>
            </a:extLst>
          </p:cNvPr>
          <p:cNvGrpSpPr>
            <a:grpSpLocks/>
          </p:cNvGrpSpPr>
          <p:nvPr/>
        </p:nvGrpSpPr>
        <p:grpSpPr bwMode="auto">
          <a:xfrm>
            <a:off x="3197225" y="1687574"/>
            <a:ext cx="1838325" cy="1943100"/>
            <a:chOff x="4080" y="940"/>
            <a:chExt cx="1200" cy="1248"/>
          </a:xfrm>
        </p:grpSpPr>
        <p:sp>
          <p:nvSpPr>
            <p:cNvPr id="26" name="Oval 39">
              <a:extLst>
                <a:ext uri="{FF2B5EF4-FFF2-40B4-BE49-F238E27FC236}">
                  <a16:creationId xmlns:a16="http://schemas.microsoft.com/office/drawing/2014/main" id="{61B66EDA-E145-4196-AC16-EAA7BC45060B}"/>
                </a:ext>
              </a:extLst>
            </p:cNvPr>
            <p:cNvSpPr>
              <a:spLocks noChangeArrowheads="1"/>
            </p:cNvSpPr>
            <p:nvPr/>
          </p:nvSpPr>
          <p:spPr bwMode="auto">
            <a:xfrm>
              <a:off x="4080" y="960"/>
              <a:ext cx="1200" cy="1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AutoShape 45">
              <a:extLst>
                <a:ext uri="{FF2B5EF4-FFF2-40B4-BE49-F238E27FC236}">
                  <a16:creationId xmlns:a16="http://schemas.microsoft.com/office/drawing/2014/main" id="{BEF10BE1-F7BC-4E07-8031-A086DEBD6D01}"/>
                </a:ext>
              </a:extLst>
            </p:cNvPr>
            <p:cNvSpPr>
              <a:spLocks noChangeArrowheads="1"/>
            </p:cNvSpPr>
            <p:nvPr/>
          </p:nvSpPr>
          <p:spPr bwMode="auto">
            <a:xfrm rot="3731787">
              <a:off x="4378" y="1084"/>
              <a:ext cx="1008" cy="720"/>
            </a:xfrm>
            <a:custGeom>
              <a:avLst/>
              <a:gdLst>
                <a:gd name="G0" fmla="+- 7839 0 0"/>
                <a:gd name="G1" fmla="+- -7948427 0 0"/>
                <a:gd name="G2" fmla="+- 0 0 -7948427"/>
                <a:gd name="T0" fmla="*/ 0 256 1"/>
                <a:gd name="T1" fmla="*/ 180 256 1"/>
                <a:gd name="G3" fmla="+- -7948427 T0 T1"/>
                <a:gd name="T2" fmla="*/ 0 256 1"/>
                <a:gd name="T3" fmla="*/ 90 256 1"/>
                <a:gd name="G4" fmla="+- -7948427 T2 T3"/>
                <a:gd name="G5" fmla="*/ G4 2 1"/>
                <a:gd name="T4" fmla="*/ 90 256 1"/>
                <a:gd name="T5" fmla="*/ 0 256 1"/>
                <a:gd name="G6" fmla="+- -7948427 T4 T5"/>
                <a:gd name="G7" fmla="*/ G6 2 1"/>
                <a:gd name="G8" fmla="abs -794842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839"/>
                <a:gd name="G18" fmla="*/ 7839 1 2"/>
                <a:gd name="G19" fmla="+- G18 5400 0"/>
                <a:gd name="G20" fmla="cos G19 -7948427"/>
                <a:gd name="G21" fmla="sin G19 -7948427"/>
                <a:gd name="G22" fmla="+- G20 10800 0"/>
                <a:gd name="G23" fmla="+- G21 10800 0"/>
                <a:gd name="G24" fmla="+- 10800 0 G20"/>
                <a:gd name="G25" fmla="+- 7839 10800 0"/>
                <a:gd name="G26" fmla="?: G9 G17 G25"/>
                <a:gd name="G27" fmla="?: G9 0 21600"/>
                <a:gd name="G28" fmla="cos 10800 -7948427"/>
                <a:gd name="G29" fmla="sin 10800 -7948427"/>
                <a:gd name="G30" fmla="sin 7839 -7948427"/>
                <a:gd name="G31" fmla="+- G28 10800 0"/>
                <a:gd name="G32" fmla="+- G29 10800 0"/>
                <a:gd name="G33" fmla="+- G30 10800 0"/>
                <a:gd name="G34" fmla="?: G4 0 G31"/>
                <a:gd name="G35" fmla="?: -7948427 G34 0"/>
                <a:gd name="G36" fmla="?: G6 G35 G31"/>
                <a:gd name="G37" fmla="+- 21600 0 G36"/>
                <a:gd name="G38" fmla="?: G4 0 G33"/>
                <a:gd name="G39" fmla="?: -7948427 G38 G32"/>
                <a:gd name="G40" fmla="?: G6 G39 0"/>
                <a:gd name="G41" fmla="?: G4 G32 21600"/>
                <a:gd name="G42" fmla="?: G6 G41 G33"/>
                <a:gd name="T12" fmla="*/ 10800 w 21600"/>
                <a:gd name="T13" fmla="*/ 0 h 21600"/>
                <a:gd name="T14" fmla="*/ 5960 w 21600"/>
                <a:gd name="T15" fmla="*/ 2835 h 21600"/>
                <a:gd name="T16" fmla="*/ 10800 w 21600"/>
                <a:gd name="T17" fmla="*/ 2961 h 21600"/>
                <a:gd name="T18" fmla="*/ 15640 w 21600"/>
                <a:gd name="T19" fmla="*/ 283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29" y="4100"/>
                  </a:moveTo>
                  <a:cubicBezTo>
                    <a:pt x="7956" y="3355"/>
                    <a:pt x="9364" y="2961"/>
                    <a:pt x="10800" y="2961"/>
                  </a:cubicBezTo>
                  <a:cubicBezTo>
                    <a:pt x="12235" y="2961"/>
                    <a:pt x="13643" y="3355"/>
                    <a:pt x="14870" y="4100"/>
                  </a:cubicBezTo>
                  <a:lnTo>
                    <a:pt x="16408" y="1570"/>
                  </a:lnTo>
                  <a:cubicBezTo>
                    <a:pt x="14717" y="543"/>
                    <a:pt x="12777" y="0"/>
                    <a:pt x="10799" y="0"/>
                  </a:cubicBezTo>
                  <a:cubicBezTo>
                    <a:pt x="8822" y="0"/>
                    <a:pt x="6882" y="543"/>
                    <a:pt x="5191" y="1570"/>
                  </a:cubicBez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AutoShape 41">
              <a:extLst>
                <a:ext uri="{FF2B5EF4-FFF2-40B4-BE49-F238E27FC236}">
                  <a16:creationId xmlns:a16="http://schemas.microsoft.com/office/drawing/2014/main" id="{AD0E7CDC-EB47-4386-812E-6811E78D3FAF}"/>
                </a:ext>
              </a:extLst>
            </p:cNvPr>
            <p:cNvSpPr>
              <a:spLocks noChangeArrowheads="1"/>
            </p:cNvSpPr>
            <p:nvPr/>
          </p:nvSpPr>
          <p:spPr bwMode="auto">
            <a:xfrm>
              <a:off x="4176" y="960"/>
              <a:ext cx="1008" cy="720"/>
            </a:xfrm>
            <a:custGeom>
              <a:avLst/>
              <a:gdLst>
                <a:gd name="G0" fmla="+- 7839 0 0"/>
                <a:gd name="G1" fmla="+- -7948427 0 0"/>
                <a:gd name="G2" fmla="+- 0 0 -7948427"/>
                <a:gd name="T0" fmla="*/ 0 256 1"/>
                <a:gd name="T1" fmla="*/ 180 256 1"/>
                <a:gd name="G3" fmla="+- -7948427 T0 T1"/>
                <a:gd name="T2" fmla="*/ 0 256 1"/>
                <a:gd name="T3" fmla="*/ 90 256 1"/>
                <a:gd name="G4" fmla="+- -7948427 T2 T3"/>
                <a:gd name="G5" fmla="*/ G4 2 1"/>
                <a:gd name="T4" fmla="*/ 90 256 1"/>
                <a:gd name="T5" fmla="*/ 0 256 1"/>
                <a:gd name="G6" fmla="+- -7948427 T4 T5"/>
                <a:gd name="G7" fmla="*/ G6 2 1"/>
                <a:gd name="G8" fmla="abs -794842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839"/>
                <a:gd name="G18" fmla="*/ 7839 1 2"/>
                <a:gd name="G19" fmla="+- G18 5400 0"/>
                <a:gd name="G20" fmla="cos G19 -7948427"/>
                <a:gd name="G21" fmla="sin G19 -7948427"/>
                <a:gd name="G22" fmla="+- G20 10800 0"/>
                <a:gd name="G23" fmla="+- G21 10800 0"/>
                <a:gd name="G24" fmla="+- 10800 0 G20"/>
                <a:gd name="G25" fmla="+- 7839 10800 0"/>
                <a:gd name="G26" fmla="?: G9 G17 G25"/>
                <a:gd name="G27" fmla="?: G9 0 21600"/>
                <a:gd name="G28" fmla="cos 10800 -7948427"/>
                <a:gd name="G29" fmla="sin 10800 -7948427"/>
                <a:gd name="G30" fmla="sin 7839 -7948427"/>
                <a:gd name="G31" fmla="+- G28 10800 0"/>
                <a:gd name="G32" fmla="+- G29 10800 0"/>
                <a:gd name="G33" fmla="+- G30 10800 0"/>
                <a:gd name="G34" fmla="?: G4 0 G31"/>
                <a:gd name="G35" fmla="?: -7948427 G34 0"/>
                <a:gd name="G36" fmla="?: G6 G35 G31"/>
                <a:gd name="G37" fmla="+- 21600 0 G36"/>
                <a:gd name="G38" fmla="?: G4 0 G33"/>
                <a:gd name="G39" fmla="?: -7948427 G38 G32"/>
                <a:gd name="G40" fmla="?: G6 G39 0"/>
                <a:gd name="G41" fmla="?: G4 G32 21600"/>
                <a:gd name="G42" fmla="?: G6 G41 G33"/>
                <a:gd name="T12" fmla="*/ 10800 w 21600"/>
                <a:gd name="T13" fmla="*/ 0 h 21600"/>
                <a:gd name="T14" fmla="*/ 5960 w 21600"/>
                <a:gd name="T15" fmla="*/ 2835 h 21600"/>
                <a:gd name="T16" fmla="*/ 10800 w 21600"/>
                <a:gd name="T17" fmla="*/ 2961 h 21600"/>
                <a:gd name="T18" fmla="*/ 15640 w 21600"/>
                <a:gd name="T19" fmla="*/ 283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29" y="4100"/>
                  </a:moveTo>
                  <a:cubicBezTo>
                    <a:pt x="7956" y="3355"/>
                    <a:pt x="9364" y="2961"/>
                    <a:pt x="10800" y="2961"/>
                  </a:cubicBezTo>
                  <a:cubicBezTo>
                    <a:pt x="12235" y="2961"/>
                    <a:pt x="13643" y="3355"/>
                    <a:pt x="14870" y="4100"/>
                  </a:cubicBezTo>
                  <a:lnTo>
                    <a:pt x="16408" y="1570"/>
                  </a:lnTo>
                  <a:cubicBezTo>
                    <a:pt x="14717" y="543"/>
                    <a:pt x="12777" y="0"/>
                    <a:pt x="10799" y="0"/>
                  </a:cubicBezTo>
                  <a:cubicBezTo>
                    <a:pt x="8822" y="0"/>
                    <a:pt x="6882" y="543"/>
                    <a:pt x="5191" y="1570"/>
                  </a:cubicBezTo>
                  <a:close/>
                </a:path>
              </a:pathLst>
            </a:cu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AutoShape 46">
              <a:extLst>
                <a:ext uri="{FF2B5EF4-FFF2-40B4-BE49-F238E27FC236}">
                  <a16:creationId xmlns:a16="http://schemas.microsoft.com/office/drawing/2014/main" id="{FFA90AAE-6A14-4BD9-992D-B73376A49C0E}"/>
                </a:ext>
              </a:extLst>
            </p:cNvPr>
            <p:cNvSpPr>
              <a:spLocks noChangeArrowheads="1"/>
            </p:cNvSpPr>
            <p:nvPr/>
          </p:nvSpPr>
          <p:spPr bwMode="auto">
            <a:xfrm rot="-25260399">
              <a:off x="3972" y="1086"/>
              <a:ext cx="1008" cy="720"/>
            </a:xfrm>
            <a:custGeom>
              <a:avLst/>
              <a:gdLst>
                <a:gd name="G0" fmla="+- 7839 0 0"/>
                <a:gd name="G1" fmla="+- -7948427 0 0"/>
                <a:gd name="G2" fmla="+- 0 0 -7948427"/>
                <a:gd name="T0" fmla="*/ 0 256 1"/>
                <a:gd name="T1" fmla="*/ 180 256 1"/>
                <a:gd name="G3" fmla="+- -7948427 T0 T1"/>
                <a:gd name="T2" fmla="*/ 0 256 1"/>
                <a:gd name="T3" fmla="*/ 90 256 1"/>
                <a:gd name="G4" fmla="+- -7948427 T2 T3"/>
                <a:gd name="G5" fmla="*/ G4 2 1"/>
                <a:gd name="T4" fmla="*/ 90 256 1"/>
                <a:gd name="T5" fmla="*/ 0 256 1"/>
                <a:gd name="G6" fmla="+- -7948427 T4 T5"/>
                <a:gd name="G7" fmla="*/ G6 2 1"/>
                <a:gd name="G8" fmla="abs -794842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839"/>
                <a:gd name="G18" fmla="*/ 7839 1 2"/>
                <a:gd name="G19" fmla="+- G18 5400 0"/>
                <a:gd name="G20" fmla="cos G19 -7948427"/>
                <a:gd name="G21" fmla="sin G19 -7948427"/>
                <a:gd name="G22" fmla="+- G20 10800 0"/>
                <a:gd name="G23" fmla="+- G21 10800 0"/>
                <a:gd name="G24" fmla="+- 10800 0 G20"/>
                <a:gd name="G25" fmla="+- 7839 10800 0"/>
                <a:gd name="G26" fmla="?: G9 G17 G25"/>
                <a:gd name="G27" fmla="?: G9 0 21600"/>
                <a:gd name="G28" fmla="cos 10800 -7948427"/>
                <a:gd name="G29" fmla="sin 10800 -7948427"/>
                <a:gd name="G30" fmla="sin 7839 -7948427"/>
                <a:gd name="G31" fmla="+- G28 10800 0"/>
                <a:gd name="G32" fmla="+- G29 10800 0"/>
                <a:gd name="G33" fmla="+- G30 10800 0"/>
                <a:gd name="G34" fmla="?: G4 0 G31"/>
                <a:gd name="G35" fmla="?: -7948427 G34 0"/>
                <a:gd name="G36" fmla="?: G6 G35 G31"/>
                <a:gd name="G37" fmla="+- 21600 0 G36"/>
                <a:gd name="G38" fmla="?: G4 0 G33"/>
                <a:gd name="G39" fmla="?: -7948427 G38 G32"/>
                <a:gd name="G40" fmla="?: G6 G39 0"/>
                <a:gd name="G41" fmla="?: G4 G32 21600"/>
                <a:gd name="G42" fmla="?: G6 G41 G33"/>
                <a:gd name="T12" fmla="*/ 10800 w 21600"/>
                <a:gd name="T13" fmla="*/ 0 h 21600"/>
                <a:gd name="T14" fmla="*/ 5960 w 21600"/>
                <a:gd name="T15" fmla="*/ 2835 h 21600"/>
                <a:gd name="T16" fmla="*/ 10800 w 21600"/>
                <a:gd name="T17" fmla="*/ 2961 h 21600"/>
                <a:gd name="T18" fmla="*/ 15640 w 21600"/>
                <a:gd name="T19" fmla="*/ 283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29" y="4100"/>
                  </a:moveTo>
                  <a:cubicBezTo>
                    <a:pt x="7956" y="3355"/>
                    <a:pt x="9364" y="2961"/>
                    <a:pt x="10800" y="2961"/>
                  </a:cubicBezTo>
                  <a:cubicBezTo>
                    <a:pt x="12235" y="2961"/>
                    <a:pt x="13643" y="3355"/>
                    <a:pt x="14870" y="4100"/>
                  </a:cubicBezTo>
                  <a:lnTo>
                    <a:pt x="16408" y="1570"/>
                  </a:lnTo>
                  <a:cubicBezTo>
                    <a:pt x="14717" y="543"/>
                    <a:pt x="12777" y="0"/>
                    <a:pt x="10799" y="0"/>
                  </a:cubicBezTo>
                  <a:cubicBezTo>
                    <a:pt x="8822" y="0"/>
                    <a:pt x="6882" y="543"/>
                    <a:pt x="5191" y="1570"/>
                  </a:cubicBez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AutoShape 49">
              <a:extLst>
                <a:ext uri="{FF2B5EF4-FFF2-40B4-BE49-F238E27FC236}">
                  <a16:creationId xmlns:a16="http://schemas.microsoft.com/office/drawing/2014/main" id="{F98E7527-48E3-4F31-9F4F-34AA059B5F31}"/>
                </a:ext>
              </a:extLst>
            </p:cNvPr>
            <p:cNvSpPr>
              <a:spLocks noChangeArrowheads="1"/>
            </p:cNvSpPr>
            <p:nvPr/>
          </p:nvSpPr>
          <p:spPr bwMode="auto">
            <a:xfrm rot="-7155621">
              <a:off x="3973" y="1319"/>
              <a:ext cx="1008" cy="720"/>
            </a:xfrm>
            <a:custGeom>
              <a:avLst/>
              <a:gdLst>
                <a:gd name="G0" fmla="+- 7839 0 0"/>
                <a:gd name="G1" fmla="+- -7948427 0 0"/>
                <a:gd name="G2" fmla="+- 0 0 -7948427"/>
                <a:gd name="T0" fmla="*/ 0 256 1"/>
                <a:gd name="T1" fmla="*/ 180 256 1"/>
                <a:gd name="G3" fmla="+- -7948427 T0 T1"/>
                <a:gd name="T2" fmla="*/ 0 256 1"/>
                <a:gd name="T3" fmla="*/ 90 256 1"/>
                <a:gd name="G4" fmla="+- -7948427 T2 T3"/>
                <a:gd name="G5" fmla="*/ G4 2 1"/>
                <a:gd name="T4" fmla="*/ 90 256 1"/>
                <a:gd name="T5" fmla="*/ 0 256 1"/>
                <a:gd name="G6" fmla="+- -7948427 T4 T5"/>
                <a:gd name="G7" fmla="*/ G6 2 1"/>
                <a:gd name="G8" fmla="abs -794842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839"/>
                <a:gd name="G18" fmla="*/ 7839 1 2"/>
                <a:gd name="G19" fmla="+- G18 5400 0"/>
                <a:gd name="G20" fmla="cos G19 -7948427"/>
                <a:gd name="G21" fmla="sin G19 -7948427"/>
                <a:gd name="G22" fmla="+- G20 10800 0"/>
                <a:gd name="G23" fmla="+- G21 10800 0"/>
                <a:gd name="G24" fmla="+- 10800 0 G20"/>
                <a:gd name="G25" fmla="+- 7839 10800 0"/>
                <a:gd name="G26" fmla="?: G9 G17 G25"/>
                <a:gd name="G27" fmla="?: G9 0 21600"/>
                <a:gd name="G28" fmla="cos 10800 -7948427"/>
                <a:gd name="G29" fmla="sin 10800 -7948427"/>
                <a:gd name="G30" fmla="sin 7839 -7948427"/>
                <a:gd name="G31" fmla="+- G28 10800 0"/>
                <a:gd name="G32" fmla="+- G29 10800 0"/>
                <a:gd name="G33" fmla="+- G30 10800 0"/>
                <a:gd name="G34" fmla="?: G4 0 G31"/>
                <a:gd name="G35" fmla="?: -7948427 G34 0"/>
                <a:gd name="G36" fmla="?: G6 G35 G31"/>
                <a:gd name="G37" fmla="+- 21600 0 G36"/>
                <a:gd name="G38" fmla="?: G4 0 G33"/>
                <a:gd name="G39" fmla="?: -7948427 G38 G32"/>
                <a:gd name="G40" fmla="?: G6 G39 0"/>
                <a:gd name="G41" fmla="?: G4 G32 21600"/>
                <a:gd name="G42" fmla="?: G6 G41 G33"/>
                <a:gd name="T12" fmla="*/ 10800 w 21600"/>
                <a:gd name="T13" fmla="*/ 0 h 21600"/>
                <a:gd name="T14" fmla="*/ 5960 w 21600"/>
                <a:gd name="T15" fmla="*/ 2835 h 21600"/>
                <a:gd name="T16" fmla="*/ 10800 w 21600"/>
                <a:gd name="T17" fmla="*/ 2961 h 21600"/>
                <a:gd name="T18" fmla="*/ 15640 w 21600"/>
                <a:gd name="T19" fmla="*/ 283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29" y="4100"/>
                  </a:moveTo>
                  <a:cubicBezTo>
                    <a:pt x="7956" y="3355"/>
                    <a:pt x="9364" y="2961"/>
                    <a:pt x="10800" y="2961"/>
                  </a:cubicBezTo>
                  <a:cubicBezTo>
                    <a:pt x="12235" y="2961"/>
                    <a:pt x="13643" y="3355"/>
                    <a:pt x="14870" y="4100"/>
                  </a:cubicBezTo>
                  <a:lnTo>
                    <a:pt x="16408" y="1570"/>
                  </a:lnTo>
                  <a:cubicBezTo>
                    <a:pt x="14717" y="543"/>
                    <a:pt x="12777" y="0"/>
                    <a:pt x="10799" y="0"/>
                  </a:cubicBezTo>
                  <a:cubicBezTo>
                    <a:pt x="8822" y="0"/>
                    <a:pt x="6882" y="543"/>
                    <a:pt x="5191" y="1570"/>
                  </a:cubicBezTo>
                  <a:close/>
                </a:path>
              </a:pathLst>
            </a:cu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AutoShape 50">
              <a:extLst>
                <a:ext uri="{FF2B5EF4-FFF2-40B4-BE49-F238E27FC236}">
                  <a16:creationId xmlns:a16="http://schemas.microsoft.com/office/drawing/2014/main" id="{745006A6-2E81-4B25-BD5E-28BE05A49F96}"/>
                </a:ext>
              </a:extLst>
            </p:cNvPr>
            <p:cNvSpPr>
              <a:spLocks noChangeArrowheads="1"/>
            </p:cNvSpPr>
            <p:nvPr/>
          </p:nvSpPr>
          <p:spPr bwMode="auto">
            <a:xfrm rot="-32416018">
              <a:off x="4183" y="1435"/>
              <a:ext cx="1008" cy="720"/>
            </a:xfrm>
            <a:custGeom>
              <a:avLst/>
              <a:gdLst>
                <a:gd name="G0" fmla="+- 7839 0 0"/>
                <a:gd name="G1" fmla="+- -7948427 0 0"/>
                <a:gd name="G2" fmla="+- 0 0 -7948427"/>
                <a:gd name="T0" fmla="*/ 0 256 1"/>
                <a:gd name="T1" fmla="*/ 180 256 1"/>
                <a:gd name="G3" fmla="+- -7948427 T0 T1"/>
                <a:gd name="T2" fmla="*/ 0 256 1"/>
                <a:gd name="T3" fmla="*/ 90 256 1"/>
                <a:gd name="G4" fmla="+- -7948427 T2 T3"/>
                <a:gd name="G5" fmla="*/ G4 2 1"/>
                <a:gd name="T4" fmla="*/ 90 256 1"/>
                <a:gd name="T5" fmla="*/ 0 256 1"/>
                <a:gd name="G6" fmla="+- -7948427 T4 T5"/>
                <a:gd name="G7" fmla="*/ G6 2 1"/>
                <a:gd name="G8" fmla="abs -794842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839"/>
                <a:gd name="G18" fmla="*/ 7839 1 2"/>
                <a:gd name="G19" fmla="+- G18 5400 0"/>
                <a:gd name="G20" fmla="cos G19 -7948427"/>
                <a:gd name="G21" fmla="sin G19 -7948427"/>
                <a:gd name="G22" fmla="+- G20 10800 0"/>
                <a:gd name="G23" fmla="+- G21 10800 0"/>
                <a:gd name="G24" fmla="+- 10800 0 G20"/>
                <a:gd name="G25" fmla="+- 7839 10800 0"/>
                <a:gd name="G26" fmla="?: G9 G17 G25"/>
                <a:gd name="G27" fmla="?: G9 0 21600"/>
                <a:gd name="G28" fmla="cos 10800 -7948427"/>
                <a:gd name="G29" fmla="sin 10800 -7948427"/>
                <a:gd name="G30" fmla="sin 7839 -7948427"/>
                <a:gd name="G31" fmla="+- G28 10800 0"/>
                <a:gd name="G32" fmla="+- G29 10800 0"/>
                <a:gd name="G33" fmla="+- G30 10800 0"/>
                <a:gd name="G34" fmla="?: G4 0 G31"/>
                <a:gd name="G35" fmla="?: -7948427 G34 0"/>
                <a:gd name="G36" fmla="?: G6 G35 G31"/>
                <a:gd name="G37" fmla="+- 21600 0 G36"/>
                <a:gd name="G38" fmla="?: G4 0 G33"/>
                <a:gd name="G39" fmla="?: -7948427 G38 G32"/>
                <a:gd name="G40" fmla="?: G6 G39 0"/>
                <a:gd name="G41" fmla="?: G4 G32 21600"/>
                <a:gd name="G42" fmla="?: G6 G41 G33"/>
                <a:gd name="T12" fmla="*/ 10800 w 21600"/>
                <a:gd name="T13" fmla="*/ 0 h 21600"/>
                <a:gd name="T14" fmla="*/ 5960 w 21600"/>
                <a:gd name="T15" fmla="*/ 2835 h 21600"/>
                <a:gd name="T16" fmla="*/ 10800 w 21600"/>
                <a:gd name="T17" fmla="*/ 2961 h 21600"/>
                <a:gd name="T18" fmla="*/ 15640 w 21600"/>
                <a:gd name="T19" fmla="*/ 283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29" y="4100"/>
                  </a:moveTo>
                  <a:cubicBezTo>
                    <a:pt x="7956" y="3355"/>
                    <a:pt x="9364" y="2961"/>
                    <a:pt x="10800" y="2961"/>
                  </a:cubicBezTo>
                  <a:cubicBezTo>
                    <a:pt x="12235" y="2961"/>
                    <a:pt x="13643" y="3355"/>
                    <a:pt x="14870" y="4100"/>
                  </a:cubicBezTo>
                  <a:lnTo>
                    <a:pt x="16408" y="1570"/>
                  </a:lnTo>
                  <a:cubicBezTo>
                    <a:pt x="14717" y="543"/>
                    <a:pt x="12777" y="0"/>
                    <a:pt x="10799" y="0"/>
                  </a:cubicBezTo>
                  <a:cubicBezTo>
                    <a:pt x="8822" y="0"/>
                    <a:pt x="6882" y="543"/>
                    <a:pt x="5191" y="1570"/>
                  </a:cubicBez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AutoShape 51">
              <a:extLst>
                <a:ext uri="{FF2B5EF4-FFF2-40B4-BE49-F238E27FC236}">
                  <a16:creationId xmlns:a16="http://schemas.microsoft.com/office/drawing/2014/main" id="{701A06DC-8156-459E-BFE3-A1FCE9A8EAEA}"/>
                </a:ext>
              </a:extLst>
            </p:cNvPr>
            <p:cNvSpPr>
              <a:spLocks noChangeArrowheads="1"/>
            </p:cNvSpPr>
            <p:nvPr/>
          </p:nvSpPr>
          <p:spPr bwMode="auto">
            <a:xfrm rot="7168411">
              <a:off x="4372" y="1324"/>
              <a:ext cx="1008" cy="720"/>
            </a:xfrm>
            <a:custGeom>
              <a:avLst/>
              <a:gdLst>
                <a:gd name="G0" fmla="+- 7839 0 0"/>
                <a:gd name="G1" fmla="+- -7948427 0 0"/>
                <a:gd name="G2" fmla="+- 0 0 -7948427"/>
                <a:gd name="T0" fmla="*/ 0 256 1"/>
                <a:gd name="T1" fmla="*/ 180 256 1"/>
                <a:gd name="G3" fmla="+- -7948427 T0 T1"/>
                <a:gd name="T2" fmla="*/ 0 256 1"/>
                <a:gd name="T3" fmla="*/ 90 256 1"/>
                <a:gd name="G4" fmla="+- -7948427 T2 T3"/>
                <a:gd name="G5" fmla="*/ G4 2 1"/>
                <a:gd name="T4" fmla="*/ 90 256 1"/>
                <a:gd name="T5" fmla="*/ 0 256 1"/>
                <a:gd name="G6" fmla="+- -7948427 T4 T5"/>
                <a:gd name="G7" fmla="*/ G6 2 1"/>
                <a:gd name="G8" fmla="abs -794842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839"/>
                <a:gd name="G18" fmla="*/ 7839 1 2"/>
                <a:gd name="G19" fmla="+- G18 5400 0"/>
                <a:gd name="G20" fmla="cos G19 -7948427"/>
                <a:gd name="G21" fmla="sin G19 -7948427"/>
                <a:gd name="G22" fmla="+- G20 10800 0"/>
                <a:gd name="G23" fmla="+- G21 10800 0"/>
                <a:gd name="G24" fmla="+- 10800 0 G20"/>
                <a:gd name="G25" fmla="+- 7839 10800 0"/>
                <a:gd name="G26" fmla="?: G9 G17 G25"/>
                <a:gd name="G27" fmla="?: G9 0 21600"/>
                <a:gd name="G28" fmla="cos 10800 -7948427"/>
                <a:gd name="G29" fmla="sin 10800 -7948427"/>
                <a:gd name="G30" fmla="sin 7839 -7948427"/>
                <a:gd name="G31" fmla="+- G28 10800 0"/>
                <a:gd name="G32" fmla="+- G29 10800 0"/>
                <a:gd name="G33" fmla="+- G30 10800 0"/>
                <a:gd name="G34" fmla="?: G4 0 G31"/>
                <a:gd name="G35" fmla="?: -7948427 G34 0"/>
                <a:gd name="G36" fmla="?: G6 G35 G31"/>
                <a:gd name="G37" fmla="+- 21600 0 G36"/>
                <a:gd name="G38" fmla="?: G4 0 G33"/>
                <a:gd name="G39" fmla="?: -7948427 G38 G32"/>
                <a:gd name="G40" fmla="?: G6 G39 0"/>
                <a:gd name="G41" fmla="?: G4 G32 21600"/>
                <a:gd name="G42" fmla="?: G6 G41 G33"/>
                <a:gd name="T12" fmla="*/ 10800 w 21600"/>
                <a:gd name="T13" fmla="*/ 0 h 21600"/>
                <a:gd name="T14" fmla="*/ 5960 w 21600"/>
                <a:gd name="T15" fmla="*/ 2835 h 21600"/>
                <a:gd name="T16" fmla="*/ 10800 w 21600"/>
                <a:gd name="T17" fmla="*/ 2961 h 21600"/>
                <a:gd name="T18" fmla="*/ 15640 w 21600"/>
                <a:gd name="T19" fmla="*/ 283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729" y="4100"/>
                  </a:moveTo>
                  <a:cubicBezTo>
                    <a:pt x="7956" y="3355"/>
                    <a:pt x="9364" y="2961"/>
                    <a:pt x="10800" y="2961"/>
                  </a:cubicBezTo>
                  <a:cubicBezTo>
                    <a:pt x="12235" y="2961"/>
                    <a:pt x="13643" y="3355"/>
                    <a:pt x="14870" y="4100"/>
                  </a:cubicBezTo>
                  <a:lnTo>
                    <a:pt x="16408" y="1570"/>
                  </a:lnTo>
                  <a:cubicBezTo>
                    <a:pt x="14717" y="543"/>
                    <a:pt x="12777" y="0"/>
                    <a:pt x="10799" y="0"/>
                  </a:cubicBezTo>
                  <a:cubicBezTo>
                    <a:pt x="8822" y="0"/>
                    <a:pt x="6882" y="543"/>
                    <a:pt x="5191" y="1570"/>
                  </a:cubicBezTo>
                  <a:close/>
                </a:path>
              </a:pathLst>
            </a:cu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Oval 52">
              <a:extLst>
                <a:ext uri="{FF2B5EF4-FFF2-40B4-BE49-F238E27FC236}">
                  <a16:creationId xmlns:a16="http://schemas.microsoft.com/office/drawing/2014/main" id="{5CA65547-BB7A-45F1-AA7B-64BA599A21AF}"/>
                </a:ext>
              </a:extLst>
            </p:cNvPr>
            <p:cNvSpPr>
              <a:spLocks noChangeArrowheads="1"/>
            </p:cNvSpPr>
            <p:nvPr/>
          </p:nvSpPr>
          <p:spPr bwMode="auto">
            <a:xfrm>
              <a:off x="4182" y="1056"/>
              <a:ext cx="996" cy="100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Oval 53">
              <a:extLst>
                <a:ext uri="{FF2B5EF4-FFF2-40B4-BE49-F238E27FC236}">
                  <a16:creationId xmlns:a16="http://schemas.microsoft.com/office/drawing/2014/main" id="{9B8BEC15-7744-42A4-9C33-0CA2BEFF7EF5}"/>
                </a:ext>
              </a:extLst>
            </p:cNvPr>
            <p:cNvSpPr>
              <a:spLocks noChangeArrowheads="1"/>
            </p:cNvSpPr>
            <p:nvPr/>
          </p:nvSpPr>
          <p:spPr bwMode="auto">
            <a:xfrm>
              <a:off x="4464" y="1344"/>
              <a:ext cx="432" cy="432"/>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5" name="Text Box 60">
            <a:extLst>
              <a:ext uri="{FF2B5EF4-FFF2-40B4-BE49-F238E27FC236}">
                <a16:creationId xmlns:a16="http://schemas.microsoft.com/office/drawing/2014/main" id="{587B2C34-0905-4C8E-905D-2CDE4E420090}"/>
              </a:ext>
            </a:extLst>
          </p:cNvPr>
          <p:cNvSpPr txBox="1">
            <a:spLocks noChangeArrowheads="1"/>
          </p:cNvSpPr>
          <p:nvPr/>
        </p:nvSpPr>
        <p:spPr bwMode="auto">
          <a:xfrm>
            <a:off x="612775" y="598549"/>
            <a:ext cx="492443"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1200" dirty="0"/>
              <a:t>定子</a:t>
            </a:r>
            <a:endParaRPr lang="en-US" altLang="zh-CN" sz="1200" dirty="0">
              <a:ea typeface="宋体" panose="02010600030101010101" pitchFamily="2" charset="-122"/>
            </a:endParaRPr>
          </a:p>
        </p:txBody>
      </p:sp>
      <p:sp>
        <p:nvSpPr>
          <p:cNvPr id="36" name="Line 61">
            <a:extLst>
              <a:ext uri="{FF2B5EF4-FFF2-40B4-BE49-F238E27FC236}">
                <a16:creationId xmlns:a16="http://schemas.microsoft.com/office/drawing/2014/main" id="{1DA92690-84E5-47F1-B49B-51A39A4AF621}"/>
              </a:ext>
            </a:extLst>
          </p:cNvPr>
          <p:cNvSpPr>
            <a:spLocks noChangeShapeType="1"/>
          </p:cNvSpPr>
          <p:nvPr/>
        </p:nvSpPr>
        <p:spPr bwMode="auto">
          <a:xfrm>
            <a:off x="1263650" y="858899"/>
            <a:ext cx="990600" cy="60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 name="Text Box 62">
            <a:extLst>
              <a:ext uri="{FF2B5EF4-FFF2-40B4-BE49-F238E27FC236}">
                <a16:creationId xmlns:a16="http://schemas.microsoft.com/office/drawing/2014/main" id="{76FC82D2-A64D-46C4-AADC-3924000006C4}"/>
              </a:ext>
            </a:extLst>
          </p:cNvPr>
          <p:cNvSpPr txBox="1">
            <a:spLocks noChangeArrowheads="1"/>
          </p:cNvSpPr>
          <p:nvPr/>
        </p:nvSpPr>
        <p:spPr bwMode="auto">
          <a:xfrm>
            <a:off x="6411913" y="690624"/>
            <a:ext cx="492443"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1200" dirty="0"/>
              <a:t>转子</a:t>
            </a:r>
            <a:endParaRPr lang="en-US" altLang="zh-CN" sz="1200" dirty="0">
              <a:ea typeface="宋体" panose="02010600030101010101" pitchFamily="2" charset="-122"/>
            </a:endParaRPr>
          </a:p>
        </p:txBody>
      </p:sp>
      <p:sp>
        <p:nvSpPr>
          <p:cNvPr id="38" name="Rectangle 64">
            <a:extLst>
              <a:ext uri="{FF2B5EF4-FFF2-40B4-BE49-F238E27FC236}">
                <a16:creationId xmlns:a16="http://schemas.microsoft.com/office/drawing/2014/main" id="{E4BECB94-B93B-449F-A19E-41303AA2DB05}"/>
              </a:ext>
            </a:extLst>
          </p:cNvPr>
          <p:cNvSpPr>
            <a:spLocks noChangeArrowheads="1"/>
          </p:cNvSpPr>
          <p:nvPr/>
        </p:nvSpPr>
        <p:spPr bwMode="auto">
          <a:xfrm rot="9331079">
            <a:off x="2755900" y="2870262"/>
            <a:ext cx="381000" cy="754062"/>
          </a:xfrm>
          <a:prstGeom prst="rect">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 name="Text Box 65">
            <a:extLst>
              <a:ext uri="{FF2B5EF4-FFF2-40B4-BE49-F238E27FC236}">
                <a16:creationId xmlns:a16="http://schemas.microsoft.com/office/drawing/2014/main" id="{A124EF39-D39E-410B-A365-E3887A11FBEF}"/>
              </a:ext>
            </a:extLst>
          </p:cNvPr>
          <p:cNvSpPr txBox="1">
            <a:spLocks noChangeArrowheads="1"/>
          </p:cNvSpPr>
          <p:nvPr/>
        </p:nvSpPr>
        <p:spPr bwMode="auto">
          <a:xfrm>
            <a:off x="756271" y="2937026"/>
            <a:ext cx="960519"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1200" dirty="0"/>
              <a:t>定子绕组</a:t>
            </a:r>
            <a:r>
              <a:rPr lang="en-GB" altLang="zh-CN" sz="1200" dirty="0"/>
              <a:t>x9</a:t>
            </a:r>
          </a:p>
        </p:txBody>
      </p:sp>
      <p:sp>
        <p:nvSpPr>
          <p:cNvPr id="40" name="Line 66">
            <a:extLst>
              <a:ext uri="{FF2B5EF4-FFF2-40B4-BE49-F238E27FC236}">
                <a16:creationId xmlns:a16="http://schemas.microsoft.com/office/drawing/2014/main" id="{3ACFE5FA-E8A8-4780-85D0-71DF7286F066}"/>
              </a:ext>
            </a:extLst>
          </p:cNvPr>
          <p:cNvSpPr>
            <a:spLocks noChangeShapeType="1"/>
          </p:cNvSpPr>
          <p:nvPr/>
        </p:nvSpPr>
        <p:spPr bwMode="auto">
          <a:xfrm>
            <a:off x="1720850" y="3144899"/>
            <a:ext cx="1066800" cy="152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1" name="Text Box 67">
            <a:extLst>
              <a:ext uri="{FF2B5EF4-FFF2-40B4-BE49-F238E27FC236}">
                <a16:creationId xmlns:a16="http://schemas.microsoft.com/office/drawing/2014/main" id="{E47F2DC5-0187-4D31-A1F0-F734D2E83895}"/>
              </a:ext>
            </a:extLst>
          </p:cNvPr>
          <p:cNvSpPr txBox="1">
            <a:spLocks noChangeArrowheads="1"/>
          </p:cNvSpPr>
          <p:nvPr/>
        </p:nvSpPr>
        <p:spPr bwMode="auto">
          <a:xfrm>
            <a:off x="7054850" y="2230499"/>
            <a:ext cx="800219"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1200" dirty="0"/>
              <a:t>转子磁铁</a:t>
            </a:r>
            <a:endParaRPr lang="en-US" altLang="zh-CN" sz="1200" dirty="0">
              <a:ea typeface="宋体" panose="02010600030101010101" pitchFamily="2" charset="-122"/>
            </a:endParaRPr>
          </a:p>
        </p:txBody>
      </p:sp>
      <p:sp>
        <p:nvSpPr>
          <p:cNvPr id="42" name="Line 69">
            <a:extLst>
              <a:ext uri="{FF2B5EF4-FFF2-40B4-BE49-F238E27FC236}">
                <a16:creationId xmlns:a16="http://schemas.microsoft.com/office/drawing/2014/main" id="{F1D4C9A5-72FC-485E-A36D-7F5B9344E5A2}"/>
              </a:ext>
            </a:extLst>
          </p:cNvPr>
          <p:cNvSpPr>
            <a:spLocks noChangeShapeType="1"/>
          </p:cNvSpPr>
          <p:nvPr/>
        </p:nvSpPr>
        <p:spPr bwMode="auto">
          <a:xfrm flipH="1">
            <a:off x="4921250" y="2459099"/>
            <a:ext cx="220980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Rectangle 70">
            <a:extLst>
              <a:ext uri="{FF2B5EF4-FFF2-40B4-BE49-F238E27FC236}">
                <a16:creationId xmlns:a16="http://schemas.microsoft.com/office/drawing/2014/main" id="{F0F45EFE-639D-4044-8B12-F990DA7F887C}"/>
              </a:ext>
            </a:extLst>
          </p:cNvPr>
          <p:cNvSpPr>
            <a:spLocks noChangeArrowheads="1"/>
          </p:cNvSpPr>
          <p:nvPr/>
        </p:nvSpPr>
        <p:spPr bwMode="auto">
          <a:xfrm rot="6652521">
            <a:off x="3431382" y="3472717"/>
            <a:ext cx="381000" cy="754063"/>
          </a:xfrm>
          <a:prstGeom prst="rect">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Rectangle 71">
            <a:extLst>
              <a:ext uri="{FF2B5EF4-FFF2-40B4-BE49-F238E27FC236}">
                <a16:creationId xmlns:a16="http://schemas.microsoft.com/office/drawing/2014/main" id="{64E020DE-E2CE-481C-B55A-D4339C7985BA}"/>
              </a:ext>
            </a:extLst>
          </p:cNvPr>
          <p:cNvSpPr>
            <a:spLocks noChangeArrowheads="1"/>
          </p:cNvSpPr>
          <p:nvPr/>
        </p:nvSpPr>
        <p:spPr bwMode="auto">
          <a:xfrm rot="4178286">
            <a:off x="4396582" y="3498117"/>
            <a:ext cx="381000" cy="754063"/>
          </a:xfrm>
          <a:prstGeom prst="rect">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Rectangle 72">
            <a:extLst>
              <a:ext uri="{FF2B5EF4-FFF2-40B4-BE49-F238E27FC236}">
                <a16:creationId xmlns:a16="http://schemas.microsoft.com/office/drawing/2014/main" id="{DF09D699-133B-494F-91B3-84EB9D1A31B0}"/>
              </a:ext>
            </a:extLst>
          </p:cNvPr>
          <p:cNvSpPr>
            <a:spLocks noChangeArrowheads="1"/>
          </p:cNvSpPr>
          <p:nvPr/>
        </p:nvSpPr>
        <p:spPr bwMode="auto">
          <a:xfrm rot="11685956">
            <a:off x="2635250" y="1952687"/>
            <a:ext cx="381000" cy="754062"/>
          </a:xfrm>
          <a:prstGeom prst="rect">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Rectangle 73">
            <a:extLst>
              <a:ext uri="{FF2B5EF4-FFF2-40B4-BE49-F238E27FC236}">
                <a16:creationId xmlns:a16="http://schemas.microsoft.com/office/drawing/2014/main" id="{9A54FC88-DFF9-4655-9B67-3E13B2A2403E}"/>
              </a:ext>
            </a:extLst>
          </p:cNvPr>
          <p:cNvSpPr>
            <a:spLocks noChangeArrowheads="1"/>
          </p:cNvSpPr>
          <p:nvPr/>
        </p:nvSpPr>
        <p:spPr bwMode="auto">
          <a:xfrm rot="14089447">
            <a:off x="3134519" y="1234343"/>
            <a:ext cx="381000" cy="754062"/>
          </a:xfrm>
          <a:prstGeom prst="rect">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Rectangle 74">
            <a:extLst>
              <a:ext uri="{FF2B5EF4-FFF2-40B4-BE49-F238E27FC236}">
                <a16:creationId xmlns:a16="http://schemas.microsoft.com/office/drawing/2014/main" id="{D83DF3A8-90E5-4059-9B5D-ED0BA8EB45EB}"/>
              </a:ext>
            </a:extLst>
          </p:cNvPr>
          <p:cNvSpPr>
            <a:spLocks noChangeArrowheads="1"/>
          </p:cNvSpPr>
          <p:nvPr/>
        </p:nvSpPr>
        <p:spPr bwMode="auto">
          <a:xfrm rot="5400000">
            <a:off x="3922713" y="1009711"/>
            <a:ext cx="381000" cy="701675"/>
          </a:xfrm>
          <a:prstGeom prst="rect">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Rectangle 75">
            <a:extLst>
              <a:ext uri="{FF2B5EF4-FFF2-40B4-BE49-F238E27FC236}">
                <a16:creationId xmlns:a16="http://schemas.microsoft.com/office/drawing/2014/main" id="{DEECF161-0F3C-49D5-A4A2-EE1611195489}"/>
              </a:ext>
            </a:extLst>
          </p:cNvPr>
          <p:cNvSpPr>
            <a:spLocks noChangeArrowheads="1"/>
          </p:cNvSpPr>
          <p:nvPr/>
        </p:nvSpPr>
        <p:spPr bwMode="auto">
          <a:xfrm rot="7591849">
            <a:off x="4739482" y="1240692"/>
            <a:ext cx="381000" cy="754063"/>
          </a:xfrm>
          <a:prstGeom prst="rect">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Rectangle 76">
            <a:extLst>
              <a:ext uri="{FF2B5EF4-FFF2-40B4-BE49-F238E27FC236}">
                <a16:creationId xmlns:a16="http://schemas.microsoft.com/office/drawing/2014/main" id="{1ECB8812-E31E-4C30-BF1D-74E1512F348B}"/>
              </a:ext>
            </a:extLst>
          </p:cNvPr>
          <p:cNvSpPr>
            <a:spLocks noChangeArrowheads="1"/>
          </p:cNvSpPr>
          <p:nvPr/>
        </p:nvSpPr>
        <p:spPr bwMode="auto">
          <a:xfrm rot="12696842">
            <a:off x="5083175" y="2916299"/>
            <a:ext cx="381000" cy="754063"/>
          </a:xfrm>
          <a:prstGeom prst="rect">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Rectangle 77">
            <a:extLst>
              <a:ext uri="{FF2B5EF4-FFF2-40B4-BE49-F238E27FC236}">
                <a16:creationId xmlns:a16="http://schemas.microsoft.com/office/drawing/2014/main" id="{2F1CA5B4-8BCA-4F0D-BFEC-6507B7C540F3}"/>
              </a:ext>
            </a:extLst>
          </p:cNvPr>
          <p:cNvSpPr>
            <a:spLocks noChangeArrowheads="1"/>
          </p:cNvSpPr>
          <p:nvPr/>
        </p:nvSpPr>
        <p:spPr bwMode="auto">
          <a:xfrm rot="10063876">
            <a:off x="5226050" y="1954274"/>
            <a:ext cx="381000" cy="754063"/>
          </a:xfrm>
          <a:prstGeom prst="rect">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Line 68">
            <a:extLst>
              <a:ext uri="{FF2B5EF4-FFF2-40B4-BE49-F238E27FC236}">
                <a16:creationId xmlns:a16="http://schemas.microsoft.com/office/drawing/2014/main" id="{67F976DD-FCE4-499D-94D2-5E7292F42EC3}"/>
              </a:ext>
            </a:extLst>
          </p:cNvPr>
          <p:cNvSpPr>
            <a:spLocks noChangeShapeType="1"/>
          </p:cNvSpPr>
          <p:nvPr/>
        </p:nvSpPr>
        <p:spPr bwMode="auto">
          <a:xfrm flipH="1" flipV="1">
            <a:off x="4921250" y="2306699"/>
            <a:ext cx="2209800" cy="152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 name="Line 63">
            <a:extLst>
              <a:ext uri="{FF2B5EF4-FFF2-40B4-BE49-F238E27FC236}">
                <a16:creationId xmlns:a16="http://schemas.microsoft.com/office/drawing/2014/main" id="{C6A951A3-FC38-4D3F-BDBE-5896387ECF87}"/>
              </a:ext>
            </a:extLst>
          </p:cNvPr>
          <p:cNvSpPr>
            <a:spLocks noChangeShapeType="1"/>
          </p:cNvSpPr>
          <p:nvPr/>
        </p:nvSpPr>
        <p:spPr bwMode="auto">
          <a:xfrm flipH="1">
            <a:off x="4616450" y="1011299"/>
            <a:ext cx="1905000" cy="1219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13579592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t>转子总成</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40</a:t>
            </a:fld>
            <a:endParaRPr lang="en-US" dirty="0"/>
          </a:p>
        </p:txBody>
      </p:sp>
      <p:pic>
        <p:nvPicPr>
          <p:cNvPr id="8" name="Picture 7">
            <a:extLst>
              <a:ext uri="{FF2B5EF4-FFF2-40B4-BE49-F238E27FC236}">
                <a16:creationId xmlns:a16="http://schemas.microsoft.com/office/drawing/2014/main" id="{42413632-1B60-4EA3-AADD-0F35A7C99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582" y="1278255"/>
            <a:ext cx="6572250" cy="276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7">
            <a:extLst>
              <a:ext uri="{FF2B5EF4-FFF2-40B4-BE49-F238E27FC236}">
                <a16:creationId xmlns:a16="http://schemas.microsoft.com/office/drawing/2014/main" id="{55F12939-350D-440C-904B-1665FE3F0DB9}"/>
              </a:ext>
            </a:extLst>
          </p:cNvPr>
          <p:cNvSpPr txBox="1">
            <a:spLocks noChangeArrowheads="1"/>
          </p:cNvSpPr>
          <p:nvPr/>
        </p:nvSpPr>
        <p:spPr bwMode="auto">
          <a:xfrm>
            <a:off x="1143001" y="1156812"/>
            <a:ext cx="22502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accent2"/>
                </a:solidFill>
                <a:latin typeface="Arial" panose="020B0604020202020204" pitchFamily="34" charset="0"/>
                <a:cs typeface="Arial" panose="020B0604020202020204" pitchFamily="34" charset="0"/>
              </a:defRPr>
            </a:lvl1pPr>
            <a:lvl2pPr marL="742950" indent="-285750" eaLnBrk="0" hangingPunct="0">
              <a:defRPr sz="2000">
                <a:solidFill>
                  <a:schemeClr val="accent2"/>
                </a:solidFill>
                <a:latin typeface="Arial" panose="020B0604020202020204" pitchFamily="34" charset="0"/>
                <a:cs typeface="Arial" panose="020B0604020202020204" pitchFamily="34" charset="0"/>
              </a:defRPr>
            </a:lvl2pPr>
            <a:lvl3pPr marL="1143000" indent="-228600" eaLnBrk="0" hangingPunct="0">
              <a:defRPr sz="2000">
                <a:solidFill>
                  <a:schemeClr val="accent2"/>
                </a:solidFill>
                <a:latin typeface="Arial" panose="020B0604020202020204" pitchFamily="34" charset="0"/>
                <a:cs typeface="Arial" panose="020B0604020202020204" pitchFamily="34" charset="0"/>
              </a:defRPr>
            </a:lvl3pPr>
            <a:lvl4pPr marL="1600200" indent="-228600" eaLnBrk="0" hangingPunct="0">
              <a:defRPr sz="2000">
                <a:solidFill>
                  <a:schemeClr val="accent2"/>
                </a:solidFill>
                <a:latin typeface="Arial" panose="020B0604020202020204" pitchFamily="34" charset="0"/>
                <a:cs typeface="Arial" panose="020B0604020202020204" pitchFamily="34" charset="0"/>
              </a:defRPr>
            </a:lvl4pPr>
            <a:lvl5pPr marL="2057400" indent="-228600" eaLnBrk="0" hangingPunct="0">
              <a:defRPr sz="2000">
                <a:solidFill>
                  <a:schemeClr val="accent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9pPr>
          </a:lstStyle>
          <a:p>
            <a:pPr algn="ctr" eaLnBrk="1" hangingPunct="1"/>
            <a:r>
              <a:rPr lang="en-US" altLang="zh-CN" sz="1200" dirty="0">
                <a:solidFill>
                  <a:schemeClr val="tx1"/>
                </a:solidFill>
              </a:rPr>
              <a:t>2</a:t>
            </a:r>
            <a:r>
              <a:rPr lang="zh-CN" altLang="en-US" sz="1200" dirty="0">
                <a:solidFill>
                  <a:schemeClr val="tx1"/>
                </a:solidFill>
              </a:rPr>
              <a:t>个带</a:t>
            </a:r>
            <a:r>
              <a:rPr lang="en-US" altLang="zh-CN" sz="1200" dirty="0">
                <a:solidFill>
                  <a:schemeClr val="tx1"/>
                </a:solidFill>
              </a:rPr>
              <a:t>7.5</a:t>
            </a:r>
            <a:r>
              <a:rPr lang="zh-CN" altLang="en-US" sz="1200" dirty="0">
                <a:solidFill>
                  <a:schemeClr val="tx1"/>
                </a:solidFill>
              </a:rPr>
              <a:t>度斜交角的圆盘转子</a:t>
            </a:r>
            <a:endParaRPr lang="en-GB" altLang="zh-CN" sz="1200" dirty="0">
              <a:solidFill>
                <a:schemeClr val="tx1"/>
              </a:solidFill>
            </a:endParaRPr>
          </a:p>
        </p:txBody>
      </p:sp>
      <p:cxnSp>
        <p:nvCxnSpPr>
          <p:cNvPr id="10" name="Straight Arrow Connector 9">
            <a:extLst>
              <a:ext uri="{FF2B5EF4-FFF2-40B4-BE49-F238E27FC236}">
                <a16:creationId xmlns:a16="http://schemas.microsoft.com/office/drawing/2014/main" id="{CA434B00-F3E3-42F5-9CAE-40B37723F78E}"/>
              </a:ext>
            </a:extLst>
          </p:cNvPr>
          <p:cNvCxnSpPr>
            <a:cxnSpLocks noChangeShapeType="1"/>
          </p:cNvCxnSpPr>
          <p:nvPr/>
        </p:nvCxnSpPr>
        <p:spPr bwMode="auto">
          <a:xfrm flipH="1">
            <a:off x="2057400" y="1578293"/>
            <a:ext cx="214313" cy="421481"/>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 name="Straight Arrow Connector 11">
            <a:extLst>
              <a:ext uri="{FF2B5EF4-FFF2-40B4-BE49-F238E27FC236}">
                <a16:creationId xmlns:a16="http://schemas.microsoft.com/office/drawing/2014/main" id="{9FB7AFFB-B1D4-4E4E-86F1-4935E027BEC5}"/>
              </a:ext>
            </a:extLst>
          </p:cNvPr>
          <p:cNvCxnSpPr>
            <a:cxnSpLocks noChangeShapeType="1"/>
          </p:cNvCxnSpPr>
          <p:nvPr/>
        </p:nvCxnSpPr>
        <p:spPr bwMode="auto">
          <a:xfrm>
            <a:off x="2278857" y="1571149"/>
            <a:ext cx="200025" cy="414338"/>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5658264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en-US" altLang="zh-CN" sz="2000" dirty="0"/>
              <a:t>8</a:t>
            </a:r>
            <a:r>
              <a:rPr lang="zh-CN" altLang="en-US" sz="2000" dirty="0"/>
              <a:t>通道</a:t>
            </a:r>
            <a:r>
              <a:rPr lang="en-GB" altLang="zh-CN" sz="2000" dirty="0"/>
              <a:t>PCB</a:t>
            </a:r>
            <a:r>
              <a:rPr lang="zh-CN" altLang="en-US" sz="2000" dirty="0"/>
              <a:t>组件</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41</a:t>
            </a:fld>
            <a:endParaRPr lang="en-US" dirty="0"/>
          </a:p>
        </p:txBody>
      </p:sp>
      <p:pic>
        <p:nvPicPr>
          <p:cNvPr id="5" name="Picture 2">
            <a:extLst>
              <a:ext uri="{FF2B5EF4-FFF2-40B4-BE49-F238E27FC236}">
                <a16:creationId xmlns:a16="http://schemas.microsoft.com/office/drawing/2014/main" id="{63E2BCB1-D991-4CD8-92BD-ABB63654A3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8543" y="783194"/>
            <a:ext cx="2496740" cy="1035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F6DFA53B-4CB4-4950-9068-0E4F6F31F2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7846" y="2578657"/>
            <a:ext cx="2336006" cy="136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E860EFBF-C8CA-4400-902D-04726E11969D}"/>
              </a:ext>
            </a:extLst>
          </p:cNvPr>
          <p:cNvSpPr txBox="1">
            <a:spLocks noChangeArrowheads="1"/>
          </p:cNvSpPr>
          <p:nvPr/>
        </p:nvSpPr>
        <p:spPr bwMode="auto">
          <a:xfrm>
            <a:off x="1392317" y="598646"/>
            <a:ext cx="5232797" cy="3771900"/>
          </a:xfrm>
          <a:prstGeom prst="rect">
            <a:avLst/>
          </a:prstGeom>
          <a:noFill/>
          <a:ln w="9525">
            <a:noFill/>
            <a:miter lim="800000"/>
            <a:headEnd/>
            <a:tailEnd/>
          </a:ln>
        </p:spPr>
        <p:txBody>
          <a:bodyPr lIns="69056" tIns="34529" rIns="69056" bIns="34529"/>
          <a:lstStyle/>
          <a:p>
            <a:pPr marL="172641" indent="-172641">
              <a:lnSpc>
                <a:spcPct val="80000"/>
              </a:lnSpc>
              <a:spcBef>
                <a:spcPct val="20000"/>
              </a:spcBef>
              <a:buClr>
                <a:srgbClr val="FF0000"/>
              </a:buClr>
              <a:buSzPct val="100000"/>
              <a:buFont typeface="Wingdings" pitchFamily="2" charset="2"/>
              <a:buChar char="§"/>
              <a:defRPr/>
            </a:pPr>
            <a:r>
              <a:rPr lang="zh-CN" altLang="en-US" sz="1350" u="sng" kern="0" dirty="0"/>
              <a:t>原型供应商</a:t>
            </a:r>
            <a:r>
              <a:rPr lang="en-US" sz="1350" kern="0" dirty="0"/>
              <a:t>: </a:t>
            </a:r>
          </a:p>
          <a:p>
            <a:pPr marL="172641" indent="-172641">
              <a:lnSpc>
                <a:spcPct val="80000"/>
              </a:lnSpc>
              <a:spcBef>
                <a:spcPct val="20000"/>
              </a:spcBef>
              <a:buClr>
                <a:srgbClr val="FF0000"/>
              </a:buClr>
              <a:buSzPct val="100000"/>
              <a:defRPr/>
            </a:pPr>
            <a:r>
              <a:rPr lang="en-US" sz="1350" kern="0" dirty="0"/>
              <a:t>    </a:t>
            </a:r>
            <a:r>
              <a:rPr lang="en-US" altLang="zh-CN" sz="1350" kern="0" dirty="0"/>
              <a:t>TRW</a:t>
            </a:r>
            <a:r>
              <a:rPr lang="zh-CN" altLang="en-US" sz="1350" kern="0" dirty="0"/>
              <a:t>桑德兰提供的</a:t>
            </a:r>
            <a:r>
              <a:rPr lang="en-US" altLang="zh-CN" sz="1350" kern="0" dirty="0"/>
              <a:t>PCB</a:t>
            </a:r>
            <a:r>
              <a:rPr lang="zh-CN" altLang="en-US" sz="1350" kern="0" dirty="0"/>
              <a:t>组件</a:t>
            </a:r>
            <a:endParaRPr lang="en-US" altLang="zh-CN" sz="1350" kern="0" dirty="0"/>
          </a:p>
          <a:p>
            <a:pPr marL="172641" indent="-172641">
              <a:lnSpc>
                <a:spcPct val="80000"/>
              </a:lnSpc>
              <a:spcBef>
                <a:spcPct val="20000"/>
              </a:spcBef>
              <a:buClr>
                <a:srgbClr val="FF0000"/>
              </a:buClr>
              <a:buSzPct val="100000"/>
              <a:defRPr/>
            </a:pPr>
            <a:r>
              <a:rPr lang="en-US" altLang="zh-CN" sz="1350" kern="0" dirty="0"/>
              <a:t>	 </a:t>
            </a:r>
            <a:r>
              <a:rPr lang="zh-CN" altLang="en-US" sz="1350" kern="0" dirty="0"/>
              <a:t>泰科</a:t>
            </a:r>
            <a:r>
              <a:rPr lang="en-US" altLang="zh-CN" sz="1350" kern="0" dirty="0"/>
              <a:t>12</a:t>
            </a:r>
            <a:r>
              <a:rPr lang="zh-CN" altLang="en-US" sz="1350" kern="0" dirty="0"/>
              <a:t>路连接器接头供应商</a:t>
            </a:r>
            <a:endParaRPr lang="en-US" altLang="zh-CN" sz="1350" kern="0" dirty="0"/>
          </a:p>
          <a:p>
            <a:pPr marL="172641" indent="-172641">
              <a:lnSpc>
                <a:spcPct val="80000"/>
              </a:lnSpc>
              <a:spcBef>
                <a:spcPct val="20000"/>
              </a:spcBef>
              <a:buClr>
                <a:srgbClr val="FF0000"/>
              </a:buClr>
              <a:buSzPct val="100000"/>
              <a:defRPr/>
            </a:pPr>
            <a:r>
              <a:rPr lang="en-US" altLang="zh-CN" sz="1350" kern="0" dirty="0"/>
              <a:t>	 </a:t>
            </a:r>
            <a:r>
              <a:rPr lang="zh-CN" altLang="en-US" sz="1350" kern="0" dirty="0"/>
              <a:t>新型</a:t>
            </a:r>
            <a:r>
              <a:rPr lang="en-US" altLang="zh-CN" sz="1350" kern="0" dirty="0"/>
              <a:t>Infineon-TLE4968-1K-DS</a:t>
            </a:r>
            <a:r>
              <a:rPr lang="zh-CN" altLang="en-US" sz="1350" kern="0" dirty="0"/>
              <a:t>霍尔传感器</a:t>
            </a:r>
            <a:endParaRPr lang="en-US" altLang="zh-CN" sz="1350" kern="0" dirty="0"/>
          </a:p>
          <a:p>
            <a:pPr marL="172641" indent="-172641">
              <a:lnSpc>
                <a:spcPct val="80000"/>
              </a:lnSpc>
              <a:spcBef>
                <a:spcPct val="20000"/>
              </a:spcBef>
              <a:buClr>
                <a:srgbClr val="FF0000"/>
              </a:buClr>
              <a:buSzPct val="100000"/>
              <a:defRPr/>
            </a:pPr>
            <a:r>
              <a:rPr lang="en-US" altLang="zh-CN" sz="1350" kern="0" dirty="0"/>
              <a:t>	 </a:t>
            </a:r>
            <a:r>
              <a:rPr lang="zh-CN" altLang="en-US" sz="1350" kern="0" dirty="0"/>
              <a:t>编码器大厅位于</a:t>
            </a:r>
            <a:r>
              <a:rPr lang="en-US" altLang="zh-CN" sz="1350" kern="0" dirty="0"/>
              <a:t>0</a:t>
            </a:r>
            <a:r>
              <a:rPr lang="zh-CN" altLang="en-US" sz="1350" kern="0" dirty="0"/>
              <a:t>度、</a:t>
            </a:r>
            <a:r>
              <a:rPr lang="en-US" altLang="zh-CN" sz="1350" kern="0" dirty="0"/>
              <a:t>9.375</a:t>
            </a:r>
            <a:r>
              <a:rPr lang="zh-CN" altLang="en-US" sz="1350" kern="0" dirty="0"/>
              <a:t>度和</a:t>
            </a:r>
            <a:r>
              <a:rPr lang="en-US" altLang="zh-CN" sz="1350" kern="0" dirty="0"/>
              <a:t>18.75</a:t>
            </a:r>
            <a:r>
              <a:rPr lang="zh-CN" altLang="en-US" sz="1350" kern="0" dirty="0"/>
              <a:t>度</a:t>
            </a:r>
            <a:endParaRPr lang="en-US" sz="1350" kern="0" dirty="0"/>
          </a:p>
          <a:p>
            <a:pPr marL="172641" indent="-172641">
              <a:lnSpc>
                <a:spcPct val="80000"/>
              </a:lnSpc>
              <a:spcBef>
                <a:spcPct val="20000"/>
              </a:spcBef>
              <a:buClr>
                <a:srgbClr val="FF0000"/>
              </a:buClr>
              <a:buSzPct val="100000"/>
              <a:buFont typeface="Wingdings" pitchFamily="2" charset="2"/>
              <a:buChar char="§"/>
              <a:defRPr/>
            </a:pPr>
            <a:r>
              <a:rPr lang="zh-CN" altLang="en-US" sz="1350" u="sng" kern="0" dirty="0"/>
              <a:t>材料</a:t>
            </a:r>
            <a:r>
              <a:rPr lang="en-US" sz="1350" kern="0" dirty="0"/>
              <a:t>: </a:t>
            </a:r>
          </a:p>
          <a:p>
            <a:pPr marL="172641" indent="-172641">
              <a:lnSpc>
                <a:spcPct val="80000"/>
              </a:lnSpc>
              <a:spcBef>
                <a:spcPct val="20000"/>
              </a:spcBef>
              <a:buClr>
                <a:srgbClr val="FF0000"/>
              </a:buClr>
              <a:buSzPct val="100000"/>
              <a:defRPr/>
            </a:pPr>
            <a:r>
              <a:rPr lang="en-US" sz="1350" kern="0" dirty="0"/>
              <a:t>	</a:t>
            </a:r>
            <a:r>
              <a:rPr lang="zh-CN" altLang="en-US" sz="1350" kern="0" dirty="0"/>
              <a:t>各种各样的</a:t>
            </a:r>
            <a:endParaRPr lang="en-US" sz="1350" kern="0" dirty="0"/>
          </a:p>
          <a:p>
            <a:pPr marL="172641" indent="-172641">
              <a:lnSpc>
                <a:spcPct val="80000"/>
              </a:lnSpc>
              <a:spcBef>
                <a:spcPct val="20000"/>
              </a:spcBef>
              <a:buClr>
                <a:srgbClr val="FF0000"/>
              </a:buClr>
              <a:buSzPct val="100000"/>
              <a:defRPr/>
            </a:pPr>
            <a:endParaRPr lang="en-US" sz="1350" kern="0" dirty="0"/>
          </a:p>
          <a:p>
            <a:pPr marL="172641" indent="-172641">
              <a:lnSpc>
                <a:spcPct val="80000"/>
              </a:lnSpc>
              <a:spcBef>
                <a:spcPct val="20000"/>
              </a:spcBef>
              <a:buClr>
                <a:srgbClr val="FF0000"/>
              </a:buClr>
              <a:buSzPct val="100000"/>
              <a:buFont typeface="Wingdings" pitchFamily="2" charset="2"/>
              <a:buChar char="§"/>
              <a:defRPr/>
            </a:pPr>
            <a:r>
              <a:rPr lang="zh-CN" altLang="en-US" sz="1350" u="sng" kern="0" dirty="0"/>
              <a:t>更改原因</a:t>
            </a:r>
            <a:r>
              <a:rPr lang="en-US" sz="1350" kern="0" dirty="0"/>
              <a:t>:</a:t>
            </a:r>
          </a:p>
          <a:p>
            <a:pPr marL="172641" indent="-172641">
              <a:lnSpc>
                <a:spcPct val="80000"/>
              </a:lnSpc>
              <a:spcBef>
                <a:spcPct val="20000"/>
              </a:spcBef>
              <a:buClr>
                <a:srgbClr val="FF0000"/>
              </a:buClr>
              <a:buSzPct val="100000"/>
              <a:defRPr/>
            </a:pPr>
            <a:r>
              <a:rPr lang="en-US" sz="1350" kern="0" dirty="0"/>
              <a:t>    </a:t>
            </a:r>
            <a:r>
              <a:rPr lang="zh-CN" altLang="en-US" sz="1350" kern="0" dirty="0"/>
              <a:t>客户对额外容错的要求</a:t>
            </a:r>
            <a:r>
              <a:rPr lang="en-US" sz="1350" kern="0" dirty="0"/>
              <a:t>	</a:t>
            </a:r>
          </a:p>
          <a:p>
            <a:pPr marL="172641" indent="-172641">
              <a:lnSpc>
                <a:spcPct val="80000"/>
              </a:lnSpc>
              <a:spcBef>
                <a:spcPct val="20000"/>
              </a:spcBef>
              <a:buClr>
                <a:srgbClr val="FF0000"/>
              </a:buClr>
              <a:buSzPct val="100000"/>
              <a:defRPr/>
            </a:pPr>
            <a:endParaRPr lang="en-US" sz="1350" kern="0" dirty="0"/>
          </a:p>
          <a:p>
            <a:pPr marL="172641" indent="-172641">
              <a:lnSpc>
                <a:spcPct val="80000"/>
              </a:lnSpc>
              <a:spcBef>
                <a:spcPct val="20000"/>
              </a:spcBef>
              <a:buClr>
                <a:srgbClr val="FF0000"/>
              </a:buClr>
              <a:buSzPct val="100000"/>
              <a:buFont typeface="Wingdings" pitchFamily="2" charset="2"/>
              <a:buChar char="§"/>
              <a:defRPr/>
            </a:pPr>
            <a:endParaRPr lang="en-US" sz="1350" kern="0" dirty="0"/>
          </a:p>
          <a:p>
            <a:pPr marL="172641" indent="-172641">
              <a:lnSpc>
                <a:spcPct val="80000"/>
              </a:lnSpc>
              <a:spcBef>
                <a:spcPct val="20000"/>
              </a:spcBef>
              <a:buClr>
                <a:srgbClr val="FF0000"/>
              </a:buClr>
              <a:buSzPct val="100000"/>
              <a:buFont typeface="Wingdings" pitchFamily="2" charset="2"/>
              <a:buChar char="§"/>
              <a:defRPr/>
            </a:pPr>
            <a:endParaRPr lang="en-US" sz="1350" kern="0" dirty="0"/>
          </a:p>
        </p:txBody>
      </p:sp>
      <p:sp>
        <p:nvSpPr>
          <p:cNvPr id="9" name="TextBox 8">
            <a:extLst>
              <a:ext uri="{FF2B5EF4-FFF2-40B4-BE49-F238E27FC236}">
                <a16:creationId xmlns:a16="http://schemas.microsoft.com/office/drawing/2014/main" id="{CCBF1D12-B258-4616-AE02-7CDEA5B05524}"/>
              </a:ext>
            </a:extLst>
          </p:cNvPr>
          <p:cNvSpPr txBox="1">
            <a:spLocks noChangeArrowheads="1"/>
          </p:cNvSpPr>
          <p:nvPr/>
        </p:nvSpPr>
        <p:spPr bwMode="auto">
          <a:xfrm>
            <a:off x="2710339" y="3622834"/>
            <a:ext cx="2871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accent2"/>
                </a:solidFill>
                <a:latin typeface="Arial" panose="020B0604020202020204" pitchFamily="34" charset="0"/>
                <a:cs typeface="Arial" panose="020B0604020202020204" pitchFamily="34" charset="0"/>
              </a:defRPr>
            </a:lvl1pPr>
            <a:lvl2pPr marL="742950" indent="-285750" eaLnBrk="0" hangingPunct="0">
              <a:defRPr sz="2000">
                <a:solidFill>
                  <a:schemeClr val="accent2"/>
                </a:solidFill>
                <a:latin typeface="Arial" panose="020B0604020202020204" pitchFamily="34" charset="0"/>
                <a:cs typeface="Arial" panose="020B0604020202020204" pitchFamily="34" charset="0"/>
              </a:defRPr>
            </a:lvl2pPr>
            <a:lvl3pPr marL="1143000" indent="-228600" eaLnBrk="0" hangingPunct="0">
              <a:defRPr sz="2000">
                <a:solidFill>
                  <a:schemeClr val="accent2"/>
                </a:solidFill>
                <a:latin typeface="Arial" panose="020B0604020202020204" pitchFamily="34" charset="0"/>
                <a:cs typeface="Arial" panose="020B0604020202020204" pitchFamily="34" charset="0"/>
              </a:defRPr>
            </a:lvl3pPr>
            <a:lvl4pPr marL="1600200" indent="-228600" eaLnBrk="0" hangingPunct="0">
              <a:defRPr sz="2000">
                <a:solidFill>
                  <a:schemeClr val="accent2"/>
                </a:solidFill>
                <a:latin typeface="Arial" panose="020B0604020202020204" pitchFamily="34" charset="0"/>
                <a:cs typeface="Arial" panose="020B0604020202020204" pitchFamily="34" charset="0"/>
              </a:defRPr>
            </a:lvl4pPr>
            <a:lvl5pPr marL="2057400" indent="-228600" eaLnBrk="0" hangingPunct="0">
              <a:defRPr sz="2000">
                <a:solidFill>
                  <a:schemeClr val="accent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9pPr>
          </a:lstStyle>
          <a:p>
            <a:pPr algn="r" eaLnBrk="1" hangingPunct="1"/>
            <a:r>
              <a:rPr lang="zh-CN" altLang="en-US" sz="1200" dirty="0">
                <a:solidFill>
                  <a:schemeClr val="tx1"/>
                </a:solidFill>
              </a:rPr>
              <a:t>额外增加</a:t>
            </a:r>
            <a:r>
              <a:rPr lang="en-US" altLang="zh-CN" sz="1200" dirty="0">
                <a:solidFill>
                  <a:schemeClr val="tx1"/>
                </a:solidFill>
              </a:rPr>
              <a:t>2</a:t>
            </a:r>
            <a:r>
              <a:rPr lang="zh-CN" altLang="en-US" sz="1200" dirty="0">
                <a:solidFill>
                  <a:schemeClr val="tx1"/>
                </a:solidFill>
              </a:rPr>
              <a:t>个大厅</a:t>
            </a:r>
            <a:endParaRPr lang="en-US" altLang="zh-CN" sz="1200" dirty="0">
              <a:solidFill>
                <a:schemeClr val="tx1"/>
              </a:solidFill>
            </a:endParaRPr>
          </a:p>
          <a:p>
            <a:pPr algn="r" eaLnBrk="1" hangingPunct="1"/>
            <a:r>
              <a:rPr lang="zh-CN" altLang="en-US" sz="1200" dirty="0">
                <a:solidFill>
                  <a:schemeClr val="tx1"/>
                </a:solidFill>
              </a:rPr>
              <a:t>添加</a:t>
            </a:r>
            <a:r>
              <a:rPr lang="en-US" altLang="zh-CN" sz="1200" dirty="0">
                <a:solidFill>
                  <a:schemeClr val="tx1"/>
                </a:solidFill>
              </a:rPr>
              <a:t>1</a:t>
            </a:r>
            <a:r>
              <a:rPr lang="zh-CN" altLang="en-US" sz="1200" dirty="0">
                <a:solidFill>
                  <a:schemeClr val="tx1"/>
                </a:solidFill>
              </a:rPr>
              <a:t>个额外编码器</a:t>
            </a:r>
            <a:endParaRPr lang="en-GB" altLang="zh-CN" sz="1200" dirty="0">
              <a:solidFill>
                <a:schemeClr val="tx1"/>
              </a:solidFill>
            </a:endParaRPr>
          </a:p>
        </p:txBody>
      </p:sp>
      <p:sp>
        <p:nvSpPr>
          <p:cNvPr id="10" name="TextBox 9">
            <a:extLst>
              <a:ext uri="{FF2B5EF4-FFF2-40B4-BE49-F238E27FC236}">
                <a16:creationId xmlns:a16="http://schemas.microsoft.com/office/drawing/2014/main" id="{A7870661-D725-4C94-8807-59D6FB3D73F2}"/>
              </a:ext>
            </a:extLst>
          </p:cNvPr>
          <p:cNvSpPr txBox="1">
            <a:spLocks noChangeArrowheads="1"/>
          </p:cNvSpPr>
          <p:nvPr/>
        </p:nvSpPr>
        <p:spPr bwMode="auto">
          <a:xfrm>
            <a:off x="6846570" y="2129790"/>
            <a:ext cx="1189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accent2"/>
                </a:solidFill>
                <a:latin typeface="Arial" panose="020B0604020202020204" pitchFamily="34" charset="0"/>
                <a:cs typeface="Arial" panose="020B0604020202020204" pitchFamily="34" charset="0"/>
              </a:defRPr>
            </a:lvl1pPr>
            <a:lvl2pPr marL="742950" indent="-285750" eaLnBrk="0" hangingPunct="0">
              <a:defRPr sz="2000">
                <a:solidFill>
                  <a:schemeClr val="accent2"/>
                </a:solidFill>
                <a:latin typeface="Arial" panose="020B0604020202020204" pitchFamily="34" charset="0"/>
                <a:cs typeface="Arial" panose="020B0604020202020204" pitchFamily="34" charset="0"/>
              </a:defRPr>
            </a:lvl2pPr>
            <a:lvl3pPr marL="1143000" indent="-228600" eaLnBrk="0" hangingPunct="0">
              <a:defRPr sz="2000">
                <a:solidFill>
                  <a:schemeClr val="accent2"/>
                </a:solidFill>
                <a:latin typeface="Arial" panose="020B0604020202020204" pitchFamily="34" charset="0"/>
                <a:cs typeface="Arial" panose="020B0604020202020204" pitchFamily="34" charset="0"/>
              </a:defRPr>
            </a:lvl3pPr>
            <a:lvl4pPr marL="1600200" indent="-228600" eaLnBrk="0" hangingPunct="0">
              <a:defRPr sz="2000">
                <a:solidFill>
                  <a:schemeClr val="accent2"/>
                </a:solidFill>
                <a:latin typeface="Arial" panose="020B0604020202020204" pitchFamily="34" charset="0"/>
                <a:cs typeface="Arial" panose="020B0604020202020204" pitchFamily="34" charset="0"/>
              </a:defRPr>
            </a:lvl4pPr>
            <a:lvl5pPr marL="2057400" indent="-228600" eaLnBrk="0" hangingPunct="0">
              <a:defRPr sz="2000">
                <a:solidFill>
                  <a:schemeClr val="accent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9pPr>
          </a:lstStyle>
          <a:p>
            <a:pPr eaLnBrk="1" hangingPunct="1"/>
            <a:r>
              <a:rPr lang="en-US" altLang="zh-CN" sz="1200" dirty="0">
                <a:solidFill>
                  <a:schemeClr val="tx1"/>
                </a:solidFill>
              </a:rPr>
              <a:t>12</a:t>
            </a:r>
            <a:r>
              <a:rPr lang="zh-CN" altLang="en-US" sz="1200" dirty="0">
                <a:solidFill>
                  <a:schemeClr val="tx1"/>
                </a:solidFill>
              </a:rPr>
              <a:t>路收割台</a:t>
            </a:r>
            <a:endParaRPr lang="en-US" altLang="zh-CN" sz="1200" dirty="0">
              <a:solidFill>
                <a:schemeClr val="tx1"/>
              </a:solidFill>
            </a:endParaRPr>
          </a:p>
          <a:p>
            <a:pPr eaLnBrk="1" hangingPunct="1"/>
            <a:r>
              <a:rPr lang="zh-CN" altLang="en-US" sz="1200" dirty="0">
                <a:solidFill>
                  <a:schemeClr val="tx1"/>
                </a:solidFill>
              </a:rPr>
              <a:t>（</a:t>
            </a:r>
            <a:r>
              <a:rPr lang="en-GB" altLang="zh-CN" sz="1200" dirty="0">
                <a:solidFill>
                  <a:schemeClr val="tx1"/>
                </a:solidFill>
              </a:rPr>
              <a:t>A0048514</a:t>
            </a:r>
            <a:r>
              <a:rPr lang="zh-CN" altLang="en-GB" sz="1200" dirty="0">
                <a:solidFill>
                  <a:schemeClr val="tx1"/>
                </a:solidFill>
              </a:rPr>
              <a:t>）</a:t>
            </a:r>
            <a:endParaRPr lang="en-GB" altLang="zh-CN" sz="1200" dirty="0">
              <a:solidFill>
                <a:schemeClr val="tx1"/>
              </a:solidFill>
            </a:endParaRPr>
          </a:p>
        </p:txBody>
      </p:sp>
      <p:cxnSp>
        <p:nvCxnSpPr>
          <p:cNvPr id="11" name="Straight Arrow Connector 11">
            <a:extLst>
              <a:ext uri="{FF2B5EF4-FFF2-40B4-BE49-F238E27FC236}">
                <a16:creationId xmlns:a16="http://schemas.microsoft.com/office/drawing/2014/main" id="{9A24A348-07A7-4304-89C0-6D4EDAA24BBC}"/>
              </a:ext>
            </a:extLst>
          </p:cNvPr>
          <p:cNvCxnSpPr>
            <a:cxnSpLocks noChangeShapeType="1"/>
            <a:stCxn id="10" idx="0"/>
          </p:cNvCxnSpPr>
          <p:nvPr/>
        </p:nvCxnSpPr>
        <p:spPr bwMode="auto">
          <a:xfrm flipH="1" flipV="1">
            <a:off x="7325201" y="1343978"/>
            <a:ext cx="116244" cy="785812"/>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 name="Straight Arrow Connector 13">
            <a:extLst>
              <a:ext uri="{FF2B5EF4-FFF2-40B4-BE49-F238E27FC236}">
                <a16:creationId xmlns:a16="http://schemas.microsoft.com/office/drawing/2014/main" id="{3794C578-2EAF-457E-8810-524CDD164ED0}"/>
              </a:ext>
            </a:extLst>
          </p:cNvPr>
          <p:cNvCxnSpPr>
            <a:cxnSpLocks noChangeShapeType="1"/>
          </p:cNvCxnSpPr>
          <p:nvPr/>
        </p:nvCxnSpPr>
        <p:spPr bwMode="auto">
          <a:xfrm flipV="1">
            <a:off x="5553552" y="3322796"/>
            <a:ext cx="807244" cy="428625"/>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17">
            <a:extLst>
              <a:ext uri="{FF2B5EF4-FFF2-40B4-BE49-F238E27FC236}">
                <a16:creationId xmlns:a16="http://schemas.microsoft.com/office/drawing/2014/main" id="{CEDA7FBE-A791-43ED-971C-231B1907A54F}"/>
              </a:ext>
            </a:extLst>
          </p:cNvPr>
          <p:cNvCxnSpPr>
            <a:cxnSpLocks noChangeShapeType="1"/>
          </p:cNvCxnSpPr>
          <p:nvPr/>
        </p:nvCxnSpPr>
        <p:spPr bwMode="auto">
          <a:xfrm flipV="1">
            <a:off x="5553551" y="3372802"/>
            <a:ext cx="1657350" cy="557213"/>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4" name="Straight Arrow Connector 19">
            <a:extLst>
              <a:ext uri="{FF2B5EF4-FFF2-40B4-BE49-F238E27FC236}">
                <a16:creationId xmlns:a16="http://schemas.microsoft.com/office/drawing/2014/main" id="{38DE6490-4084-4578-8771-2C4EC8673D98}"/>
              </a:ext>
            </a:extLst>
          </p:cNvPr>
          <p:cNvCxnSpPr>
            <a:cxnSpLocks noChangeShapeType="1"/>
          </p:cNvCxnSpPr>
          <p:nvPr/>
        </p:nvCxnSpPr>
        <p:spPr bwMode="auto">
          <a:xfrm flipV="1">
            <a:off x="5539264" y="3351371"/>
            <a:ext cx="1057275" cy="40005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pic>
        <p:nvPicPr>
          <p:cNvPr id="15" name="Picture 16">
            <a:extLst>
              <a:ext uri="{FF2B5EF4-FFF2-40B4-BE49-F238E27FC236}">
                <a16:creationId xmlns:a16="http://schemas.microsoft.com/office/drawing/2014/main" id="{81BEB40E-A1A5-4D2B-852F-E762934B8C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3039" y="2865596"/>
            <a:ext cx="2014538"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92540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相位终端</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42</a:t>
            </a:fld>
            <a:endParaRPr lang="en-US" dirty="0"/>
          </a:p>
        </p:txBody>
      </p:sp>
      <p:pic>
        <p:nvPicPr>
          <p:cNvPr id="8" name="Picture 8">
            <a:extLst>
              <a:ext uri="{FF2B5EF4-FFF2-40B4-BE49-F238E27FC236}">
                <a16:creationId xmlns:a16="http://schemas.microsoft.com/office/drawing/2014/main" id="{43D116F6-637A-470A-BA45-BF1208356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181" y="821532"/>
            <a:ext cx="3057525" cy="374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a:extLst>
              <a:ext uri="{FF2B5EF4-FFF2-40B4-BE49-F238E27FC236}">
                <a16:creationId xmlns:a16="http://schemas.microsoft.com/office/drawing/2014/main" id="{C55BC6BE-FF1A-4BE5-9550-D2FBCF35E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417" y="1750219"/>
            <a:ext cx="3021806"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0157D28B-FFB2-4E1A-8D86-FB88F0DEC911}"/>
              </a:ext>
            </a:extLst>
          </p:cNvPr>
          <p:cNvSpPr txBox="1">
            <a:spLocks noChangeArrowheads="1"/>
          </p:cNvSpPr>
          <p:nvPr/>
        </p:nvSpPr>
        <p:spPr bwMode="auto">
          <a:xfrm>
            <a:off x="7100888" y="2143125"/>
            <a:ext cx="63671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accent2"/>
                </a:solidFill>
                <a:latin typeface="Arial" panose="020B0604020202020204" pitchFamily="34" charset="0"/>
                <a:cs typeface="Arial" panose="020B0604020202020204" pitchFamily="34" charset="0"/>
              </a:defRPr>
            </a:lvl1pPr>
            <a:lvl2pPr marL="742950" indent="-285750" eaLnBrk="0" hangingPunct="0">
              <a:defRPr sz="2000">
                <a:solidFill>
                  <a:schemeClr val="accent2"/>
                </a:solidFill>
                <a:latin typeface="Arial" panose="020B0604020202020204" pitchFamily="34" charset="0"/>
                <a:cs typeface="Arial" panose="020B0604020202020204" pitchFamily="34" charset="0"/>
              </a:defRPr>
            </a:lvl2pPr>
            <a:lvl3pPr marL="1143000" indent="-228600" eaLnBrk="0" hangingPunct="0">
              <a:defRPr sz="2000">
                <a:solidFill>
                  <a:schemeClr val="accent2"/>
                </a:solidFill>
                <a:latin typeface="Arial" panose="020B0604020202020204" pitchFamily="34" charset="0"/>
                <a:cs typeface="Arial" panose="020B0604020202020204" pitchFamily="34" charset="0"/>
              </a:defRPr>
            </a:lvl3pPr>
            <a:lvl4pPr marL="1600200" indent="-228600" eaLnBrk="0" hangingPunct="0">
              <a:defRPr sz="2000">
                <a:solidFill>
                  <a:schemeClr val="accent2"/>
                </a:solidFill>
                <a:latin typeface="Arial" panose="020B0604020202020204" pitchFamily="34" charset="0"/>
                <a:cs typeface="Arial" panose="020B0604020202020204" pitchFamily="34" charset="0"/>
              </a:defRPr>
            </a:lvl4pPr>
            <a:lvl5pPr marL="2057400" indent="-228600" eaLnBrk="0" hangingPunct="0">
              <a:defRPr sz="2000">
                <a:solidFill>
                  <a:schemeClr val="accent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9pPr>
          </a:lstStyle>
          <a:p>
            <a:pPr eaLnBrk="1" hangingPunct="1"/>
            <a:r>
              <a:rPr lang="en-GB" altLang="zh-CN" sz="1500" b="1" dirty="0">
                <a:solidFill>
                  <a:schemeClr val="tx1"/>
                </a:solidFill>
              </a:rPr>
              <a:t>  &gt; V</a:t>
            </a:r>
          </a:p>
          <a:p>
            <a:pPr eaLnBrk="1" hangingPunct="1"/>
            <a:r>
              <a:rPr lang="en-GB" altLang="zh-CN" sz="1500" b="1" dirty="0">
                <a:solidFill>
                  <a:schemeClr val="tx1"/>
                </a:solidFill>
              </a:rPr>
              <a:t>  &gt; U</a:t>
            </a:r>
          </a:p>
          <a:p>
            <a:pPr eaLnBrk="1" hangingPunct="1"/>
            <a:r>
              <a:rPr lang="en-GB" altLang="zh-CN" sz="1500" b="1" dirty="0">
                <a:solidFill>
                  <a:schemeClr val="tx1"/>
                </a:solidFill>
              </a:rPr>
              <a:t>  &gt; W</a:t>
            </a:r>
          </a:p>
        </p:txBody>
      </p:sp>
      <p:sp>
        <p:nvSpPr>
          <p:cNvPr id="13" name="TextBox 12">
            <a:extLst>
              <a:ext uri="{FF2B5EF4-FFF2-40B4-BE49-F238E27FC236}">
                <a16:creationId xmlns:a16="http://schemas.microsoft.com/office/drawing/2014/main" id="{F5318C82-64A7-48F3-A16D-5D1E64327CFC}"/>
              </a:ext>
            </a:extLst>
          </p:cNvPr>
          <p:cNvSpPr txBox="1">
            <a:spLocks noChangeArrowheads="1"/>
          </p:cNvSpPr>
          <p:nvPr/>
        </p:nvSpPr>
        <p:spPr bwMode="auto">
          <a:xfrm>
            <a:off x="5772150" y="1250157"/>
            <a:ext cx="11464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accent2"/>
                </a:solidFill>
                <a:latin typeface="Arial" panose="020B0604020202020204" pitchFamily="34" charset="0"/>
                <a:cs typeface="Arial" panose="020B0604020202020204" pitchFamily="34" charset="0"/>
              </a:defRPr>
            </a:lvl1pPr>
            <a:lvl2pPr marL="742950" indent="-285750" eaLnBrk="0" hangingPunct="0">
              <a:defRPr sz="2000">
                <a:solidFill>
                  <a:schemeClr val="accent2"/>
                </a:solidFill>
                <a:latin typeface="Arial" panose="020B0604020202020204" pitchFamily="34" charset="0"/>
                <a:cs typeface="Arial" panose="020B0604020202020204" pitchFamily="34" charset="0"/>
              </a:defRPr>
            </a:lvl2pPr>
            <a:lvl3pPr marL="1143000" indent="-228600" eaLnBrk="0" hangingPunct="0">
              <a:defRPr sz="2000">
                <a:solidFill>
                  <a:schemeClr val="accent2"/>
                </a:solidFill>
                <a:latin typeface="Arial" panose="020B0604020202020204" pitchFamily="34" charset="0"/>
                <a:cs typeface="Arial" panose="020B0604020202020204" pitchFamily="34" charset="0"/>
              </a:defRPr>
            </a:lvl3pPr>
            <a:lvl4pPr marL="1600200" indent="-228600" eaLnBrk="0" hangingPunct="0">
              <a:defRPr sz="2000">
                <a:solidFill>
                  <a:schemeClr val="accent2"/>
                </a:solidFill>
                <a:latin typeface="Arial" panose="020B0604020202020204" pitchFamily="34" charset="0"/>
                <a:cs typeface="Arial" panose="020B0604020202020204" pitchFamily="34" charset="0"/>
              </a:defRPr>
            </a:lvl4pPr>
            <a:lvl5pPr marL="2057400" indent="-228600" eaLnBrk="0" hangingPunct="0">
              <a:defRPr sz="2000">
                <a:solidFill>
                  <a:schemeClr val="accent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9pPr>
          </a:lstStyle>
          <a:p>
            <a:pPr eaLnBrk="1" hangingPunct="1"/>
            <a:r>
              <a:rPr lang="zh-CN" altLang="en-US" sz="1500" dirty="0">
                <a:solidFill>
                  <a:schemeClr val="tx1"/>
                </a:solidFill>
              </a:rPr>
              <a:t>电机相位</a:t>
            </a:r>
            <a:r>
              <a:rPr lang="en-GB" altLang="zh-CN" sz="1500" dirty="0">
                <a:solidFill>
                  <a:schemeClr val="tx1"/>
                </a:solidFill>
              </a:rPr>
              <a:t>ID</a:t>
            </a:r>
          </a:p>
        </p:txBody>
      </p:sp>
      <p:sp>
        <p:nvSpPr>
          <p:cNvPr id="14" name="Rectangle 13">
            <a:extLst>
              <a:ext uri="{FF2B5EF4-FFF2-40B4-BE49-F238E27FC236}">
                <a16:creationId xmlns:a16="http://schemas.microsoft.com/office/drawing/2014/main" id="{D77B47FD-B5B8-4321-B244-B6090AC0731F}"/>
              </a:ext>
            </a:extLst>
          </p:cNvPr>
          <p:cNvSpPr>
            <a:spLocks noChangeArrowheads="1"/>
          </p:cNvSpPr>
          <p:nvPr/>
        </p:nvSpPr>
        <p:spPr bwMode="white">
          <a:xfrm>
            <a:off x="6522244" y="2150269"/>
            <a:ext cx="585788" cy="792956"/>
          </a:xfrm>
          <a:prstGeom prst="rect">
            <a:avLst/>
          </a:prstGeom>
          <a:noFill/>
          <a:ln w="19050">
            <a:solidFill>
              <a:srgbClr val="0070C0"/>
            </a:solidFill>
            <a:prstDash val="dashDot"/>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000">
                <a:solidFill>
                  <a:schemeClr val="accent2"/>
                </a:solidFill>
                <a:latin typeface="Arial" panose="020B0604020202020204" pitchFamily="34" charset="0"/>
                <a:cs typeface="Arial" panose="020B0604020202020204" pitchFamily="34" charset="0"/>
              </a:defRPr>
            </a:lvl1pPr>
            <a:lvl2pPr marL="742950" indent="-285750" eaLnBrk="0" hangingPunct="0">
              <a:defRPr sz="2000">
                <a:solidFill>
                  <a:schemeClr val="accent2"/>
                </a:solidFill>
                <a:latin typeface="Arial" panose="020B0604020202020204" pitchFamily="34" charset="0"/>
                <a:cs typeface="Arial" panose="020B0604020202020204" pitchFamily="34" charset="0"/>
              </a:defRPr>
            </a:lvl2pPr>
            <a:lvl3pPr marL="1143000" indent="-228600" eaLnBrk="0" hangingPunct="0">
              <a:defRPr sz="2000">
                <a:solidFill>
                  <a:schemeClr val="accent2"/>
                </a:solidFill>
                <a:latin typeface="Arial" panose="020B0604020202020204" pitchFamily="34" charset="0"/>
                <a:cs typeface="Arial" panose="020B0604020202020204" pitchFamily="34" charset="0"/>
              </a:defRPr>
            </a:lvl3pPr>
            <a:lvl4pPr marL="1600200" indent="-228600" eaLnBrk="0" hangingPunct="0">
              <a:defRPr sz="2000">
                <a:solidFill>
                  <a:schemeClr val="accent2"/>
                </a:solidFill>
                <a:latin typeface="Arial" panose="020B0604020202020204" pitchFamily="34" charset="0"/>
                <a:cs typeface="Arial" panose="020B0604020202020204" pitchFamily="34" charset="0"/>
              </a:defRPr>
            </a:lvl4pPr>
            <a:lvl5pPr marL="2057400" indent="-228600" eaLnBrk="0" hangingPunct="0">
              <a:defRPr sz="2000">
                <a:solidFill>
                  <a:schemeClr val="accent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9pPr>
          </a:lstStyle>
          <a:p>
            <a:pPr algn="ctr" eaLnBrk="1" hangingPunct="1"/>
            <a:endParaRPr lang="en-GB" altLang="zh-CN" sz="1500"/>
          </a:p>
        </p:txBody>
      </p:sp>
      <p:sp>
        <p:nvSpPr>
          <p:cNvPr id="15" name="Rectangle 14">
            <a:extLst>
              <a:ext uri="{FF2B5EF4-FFF2-40B4-BE49-F238E27FC236}">
                <a16:creationId xmlns:a16="http://schemas.microsoft.com/office/drawing/2014/main" id="{EBA8BBBD-7F60-45DC-A781-CA709C028A68}"/>
              </a:ext>
            </a:extLst>
          </p:cNvPr>
          <p:cNvSpPr/>
          <p:nvPr/>
        </p:nvSpPr>
        <p:spPr bwMode="white">
          <a:xfrm>
            <a:off x="7158037" y="2150269"/>
            <a:ext cx="585788" cy="792956"/>
          </a:xfrm>
          <a:prstGeom prst="rect">
            <a:avLst/>
          </a:prstGeom>
          <a:noFill/>
          <a:ln w="19050">
            <a:solidFill>
              <a:schemeClr val="accent4">
                <a:lumMod val="75000"/>
              </a:schemeClr>
            </a:solidFill>
            <a:prstDash val="dashDot"/>
            <a:round/>
            <a:headEnd/>
            <a:tailEnd/>
          </a:ln>
        </p:spPr>
        <p:txBody>
          <a:bodyPr anchor="ctr"/>
          <a:lstStyle/>
          <a:p>
            <a:pPr algn="ctr">
              <a:defRPr/>
            </a:pPr>
            <a:endParaRPr lang="en-GB" sz="1350">
              <a:latin typeface="Arial" charset="0"/>
              <a:cs typeface="Arial" charset="0"/>
            </a:endParaRPr>
          </a:p>
        </p:txBody>
      </p:sp>
      <p:cxnSp>
        <p:nvCxnSpPr>
          <p:cNvPr id="16" name="Straight Arrow Connector 16">
            <a:extLst>
              <a:ext uri="{FF2B5EF4-FFF2-40B4-BE49-F238E27FC236}">
                <a16:creationId xmlns:a16="http://schemas.microsoft.com/office/drawing/2014/main" id="{8873269B-B607-4464-81B7-C1656172916E}"/>
              </a:ext>
            </a:extLst>
          </p:cNvPr>
          <p:cNvCxnSpPr>
            <a:cxnSpLocks noChangeShapeType="1"/>
            <a:endCxn id="14" idx="0"/>
          </p:cNvCxnSpPr>
          <p:nvPr/>
        </p:nvCxnSpPr>
        <p:spPr bwMode="auto">
          <a:xfrm>
            <a:off x="6550819" y="1571625"/>
            <a:ext cx="264319" cy="578644"/>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7" name="TextBox 17">
            <a:extLst>
              <a:ext uri="{FF2B5EF4-FFF2-40B4-BE49-F238E27FC236}">
                <a16:creationId xmlns:a16="http://schemas.microsoft.com/office/drawing/2014/main" id="{F33FBE29-F843-4B2D-9435-F0C58BE4CBF5}"/>
              </a:ext>
            </a:extLst>
          </p:cNvPr>
          <p:cNvSpPr txBox="1">
            <a:spLocks noChangeArrowheads="1"/>
          </p:cNvSpPr>
          <p:nvPr/>
        </p:nvSpPr>
        <p:spPr bwMode="auto">
          <a:xfrm>
            <a:off x="6465094" y="3429000"/>
            <a:ext cx="116891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accent2"/>
                </a:solidFill>
                <a:latin typeface="Arial" panose="020B0604020202020204" pitchFamily="34" charset="0"/>
                <a:cs typeface="Arial" panose="020B0604020202020204" pitchFamily="34" charset="0"/>
              </a:defRPr>
            </a:lvl1pPr>
            <a:lvl2pPr marL="742950" indent="-285750" eaLnBrk="0" hangingPunct="0">
              <a:defRPr sz="2000">
                <a:solidFill>
                  <a:schemeClr val="accent2"/>
                </a:solidFill>
                <a:latin typeface="Arial" panose="020B0604020202020204" pitchFamily="34" charset="0"/>
                <a:cs typeface="Arial" panose="020B0604020202020204" pitchFamily="34" charset="0"/>
              </a:defRPr>
            </a:lvl2pPr>
            <a:lvl3pPr marL="1143000" indent="-228600" eaLnBrk="0" hangingPunct="0">
              <a:defRPr sz="2000">
                <a:solidFill>
                  <a:schemeClr val="accent2"/>
                </a:solidFill>
                <a:latin typeface="Arial" panose="020B0604020202020204" pitchFamily="34" charset="0"/>
                <a:cs typeface="Arial" panose="020B0604020202020204" pitchFamily="34" charset="0"/>
              </a:defRPr>
            </a:lvl3pPr>
            <a:lvl4pPr marL="1600200" indent="-228600" eaLnBrk="0" hangingPunct="0">
              <a:defRPr sz="2000">
                <a:solidFill>
                  <a:schemeClr val="accent2"/>
                </a:solidFill>
                <a:latin typeface="Arial" panose="020B0604020202020204" pitchFamily="34" charset="0"/>
                <a:cs typeface="Arial" panose="020B0604020202020204" pitchFamily="34" charset="0"/>
              </a:defRPr>
            </a:lvl4pPr>
            <a:lvl5pPr marL="2057400" indent="-228600" eaLnBrk="0" hangingPunct="0">
              <a:defRPr sz="2000">
                <a:solidFill>
                  <a:schemeClr val="accent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9pPr>
          </a:lstStyle>
          <a:p>
            <a:pPr eaLnBrk="1" hangingPunct="1"/>
            <a:r>
              <a:rPr lang="en-GB" altLang="zh-CN" sz="1500" dirty="0">
                <a:solidFill>
                  <a:schemeClr val="tx1"/>
                </a:solidFill>
              </a:rPr>
              <a:t>ECU</a:t>
            </a:r>
            <a:r>
              <a:rPr lang="zh-CN" altLang="en-US" sz="1500" dirty="0">
                <a:solidFill>
                  <a:schemeClr val="tx1"/>
                </a:solidFill>
              </a:rPr>
              <a:t>标题</a:t>
            </a:r>
            <a:r>
              <a:rPr lang="en-GB" altLang="zh-CN" sz="1500" dirty="0">
                <a:solidFill>
                  <a:schemeClr val="tx1"/>
                </a:solidFill>
              </a:rPr>
              <a:t>ID</a:t>
            </a:r>
          </a:p>
        </p:txBody>
      </p:sp>
      <p:cxnSp>
        <p:nvCxnSpPr>
          <p:cNvPr id="18" name="Straight Arrow Connector 19">
            <a:extLst>
              <a:ext uri="{FF2B5EF4-FFF2-40B4-BE49-F238E27FC236}">
                <a16:creationId xmlns:a16="http://schemas.microsoft.com/office/drawing/2014/main" id="{EBB5C808-6C80-4A71-8CA6-16DCDA9EABA7}"/>
              </a:ext>
            </a:extLst>
          </p:cNvPr>
          <p:cNvCxnSpPr>
            <a:cxnSpLocks noChangeShapeType="1"/>
            <a:stCxn id="17" idx="0"/>
          </p:cNvCxnSpPr>
          <p:nvPr/>
        </p:nvCxnSpPr>
        <p:spPr bwMode="auto">
          <a:xfrm flipV="1">
            <a:off x="7049549" y="2971800"/>
            <a:ext cx="337089" cy="45720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9" name="Rectangle 16">
            <a:extLst>
              <a:ext uri="{FF2B5EF4-FFF2-40B4-BE49-F238E27FC236}">
                <a16:creationId xmlns:a16="http://schemas.microsoft.com/office/drawing/2014/main" id="{0E6C966A-A640-484F-9835-60CEB92C1975}"/>
              </a:ext>
            </a:extLst>
          </p:cNvPr>
          <p:cNvSpPr>
            <a:spLocks noChangeArrowheads="1"/>
          </p:cNvSpPr>
          <p:nvPr/>
        </p:nvSpPr>
        <p:spPr bwMode="white">
          <a:xfrm>
            <a:off x="3629025" y="664369"/>
            <a:ext cx="942975" cy="1021556"/>
          </a:xfrm>
          <a:prstGeom prst="rect">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000">
                <a:solidFill>
                  <a:schemeClr val="accent2"/>
                </a:solidFill>
                <a:latin typeface="Arial" panose="020B0604020202020204" pitchFamily="34" charset="0"/>
                <a:cs typeface="Arial" panose="020B0604020202020204" pitchFamily="34" charset="0"/>
              </a:defRPr>
            </a:lvl1pPr>
            <a:lvl2pPr marL="742950" indent="-285750" eaLnBrk="0" hangingPunct="0">
              <a:defRPr sz="2000">
                <a:solidFill>
                  <a:schemeClr val="accent2"/>
                </a:solidFill>
                <a:latin typeface="Arial" panose="020B0604020202020204" pitchFamily="34" charset="0"/>
                <a:cs typeface="Arial" panose="020B0604020202020204" pitchFamily="34" charset="0"/>
              </a:defRPr>
            </a:lvl2pPr>
            <a:lvl3pPr marL="1143000" indent="-228600" eaLnBrk="0" hangingPunct="0">
              <a:defRPr sz="2000">
                <a:solidFill>
                  <a:schemeClr val="accent2"/>
                </a:solidFill>
                <a:latin typeface="Arial" panose="020B0604020202020204" pitchFamily="34" charset="0"/>
                <a:cs typeface="Arial" panose="020B0604020202020204" pitchFamily="34" charset="0"/>
              </a:defRPr>
            </a:lvl3pPr>
            <a:lvl4pPr marL="1600200" indent="-228600" eaLnBrk="0" hangingPunct="0">
              <a:defRPr sz="2000">
                <a:solidFill>
                  <a:schemeClr val="accent2"/>
                </a:solidFill>
                <a:latin typeface="Arial" panose="020B0604020202020204" pitchFamily="34" charset="0"/>
                <a:cs typeface="Arial" panose="020B0604020202020204" pitchFamily="34" charset="0"/>
              </a:defRPr>
            </a:lvl4pPr>
            <a:lvl5pPr marL="2057400" indent="-228600" eaLnBrk="0" hangingPunct="0">
              <a:defRPr sz="2000">
                <a:solidFill>
                  <a:schemeClr val="accent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9pPr>
          </a:lstStyle>
          <a:p>
            <a:pPr algn="ctr" eaLnBrk="1" hangingPunct="1"/>
            <a:endParaRPr lang="en-GB" altLang="zh-CN" sz="1500"/>
          </a:p>
        </p:txBody>
      </p:sp>
      <p:sp>
        <p:nvSpPr>
          <p:cNvPr id="21" name="Rectangle 17">
            <a:extLst>
              <a:ext uri="{FF2B5EF4-FFF2-40B4-BE49-F238E27FC236}">
                <a16:creationId xmlns:a16="http://schemas.microsoft.com/office/drawing/2014/main" id="{EBDDC7DC-C938-4FC1-8D66-33F96D856383}"/>
              </a:ext>
            </a:extLst>
          </p:cNvPr>
          <p:cNvSpPr>
            <a:spLocks noChangeArrowheads="1"/>
          </p:cNvSpPr>
          <p:nvPr/>
        </p:nvSpPr>
        <p:spPr bwMode="white">
          <a:xfrm>
            <a:off x="4364832" y="1728787"/>
            <a:ext cx="1807369" cy="1157288"/>
          </a:xfrm>
          <a:prstGeom prst="rect">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000">
                <a:solidFill>
                  <a:schemeClr val="accent2"/>
                </a:solidFill>
                <a:latin typeface="Arial" panose="020B0604020202020204" pitchFamily="34" charset="0"/>
                <a:cs typeface="Arial" panose="020B0604020202020204" pitchFamily="34" charset="0"/>
              </a:defRPr>
            </a:lvl1pPr>
            <a:lvl2pPr marL="742950" indent="-285750" eaLnBrk="0" hangingPunct="0">
              <a:defRPr sz="2000">
                <a:solidFill>
                  <a:schemeClr val="accent2"/>
                </a:solidFill>
                <a:latin typeface="Arial" panose="020B0604020202020204" pitchFamily="34" charset="0"/>
                <a:cs typeface="Arial" panose="020B0604020202020204" pitchFamily="34" charset="0"/>
              </a:defRPr>
            </a:lvl2pPr>
            <a:lvl3pPr marL="1143000" indent="-228600" eaLnBrk="0" hangingPunct="0">
              <a:defRPr sz="2000">
                <a:solidFill>
                  <a:schemeClr val="accent2"/>
                </a:solidFill>
                <a:latin typeface="Arial" panose="020B0604020202020204" pitchFamily="34" charset="0"/>
                <a:cs typeface="Arial" panose="020B0604020202020204" pitchFamily="34" charset="0"/>
              </a:defRPr>
            </a:lvl3pPr>
            <a:lvl4pPr marL="1600200" indent="-228600" eaLnBrk="0" hangingPunct="0">
              <a:defRPr sz="2000">
                <a:solidFill>
                  <a:schemeClr val="accent2"/>
                </a:solidFill>
                <a:latin typeface="Arial" panose="020B0604020202020204" pitchFamily="34" charset="0"/>
                <a:cs typeface="Arial" panose="020B0604020202020204" pitchFamily="34" charset="0"/>
              </a:defRPr>
            </a:lvl4pPr>
            <a:lvl5pPr marL="2057400" indent="-228600" eaLnBrk="0" hangingPunct="0">
              <a:defRPr sz="2000">
                <a:solidFill>
                  <a:schemeClr val="accent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9pPr>
          </a:lstStyle>
          <a:p>
            <a:pPr algn="ctr" eaLnBrk="1" hangingPunct="1"/>
            <a:endParaRPr lang="en-GB" altLang="zh-CN" sz="1500"/>
          </a:p>
        </p:txBody>
      </p:sp>
      <p:sp>
        <p:nvSpPr>
          <p:cNvPr id="23" name="Right Arrow 18">
            <a:extLst>
              <a:ext uri="{FF2B5EF4-FFF2-40B4-BE49-F238E27FC236}">
                <a16:creationId xmlns:a16="http://schemas.microsoft.com/office/drawing/2014/main" id="{9B2B5244-63C8-44EA-B2DE-5FE9E859D6DF}"/>
              </a:ext>
            </a:extLst>
          </p:cNvPr>
          <p:cNvSpPr>
            <a:spLocks noChangeArrowheads="1"/>
          </p:cNvSpPr>
          <p:nvPr/>
        </p:nvSpPr>
        <p:spPr bwMode="white">
          <a:xfrm rot="1784691">
            <a:off x="4143375" y="1714500"/>
            <a:ext cx="200025" cy="321469"/>
          </a:xfrm>
          <a:prstGeom prst="rightArrow">
            <a:avLst>
              <a:gd name="adj1" fmla="val 50000"/>
              <a:gd name="adj2" fmla="val 50000"/>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2000">
                <a:solidFill>
                  <a:schemeClr val="accent2"/>
                </a:solidFill>
                <a:latin typeface="Arial" panose="020B0604020202020204" pitchFamily="34" charset="0"/>
                <a:cs typeface="Arial" panose="020B0604020202020204" pitchFamily="34" charset="0"/>
              </a:defRPr>
            </a:lvl1pPr>
            <a:lvl2pPr marL="742950" indent="-285750" eaLnBrk="0" hangingPunct="0">
              <a:defRPr sz="2000">
                <a:solidFill>
                  <a:schemeClr val="accent2"/>
                </a:solidFill>
                <a:latin typeface="Arial" panose="020B0604020202020204" pitchFamily="34" charset="0"/>
                <a:cs typeface="Arial" panose="020B0604020202020204" pitchFamily="34" charset="0"/>
              </a:defRPr>
            </a:lvl2pPr>
            <a:lvl3pPr marL="1143000" indent="-228600" eaLnBrk="0" hangingPunct="0">
              <a:defRPr sz="2000">
                <a:solidFill>
                  <a:schemeClr val="accent2"/>
                </a:solidFill>
                <a:latin typeface="Arial" panose="020B0604020202020204" pitchFamily="34" charset="0"/>
                <a:cs typeface="Arial" panose="020B0604020202020204" pitchFamily="34" charset="0"/>
              </a:defRPr>
            </a:lvl3pPr>
            <a:lvl4pPr marL="1600200" indent="-228600" eaLnBrk="0" hangingPunct="0">
              <a:defRPr sz="2000">
                <a:solidFill>
                  <a:schemeClr val="accent2"/>
                </a:solidFill>
                <a:latin typeface="Arial" panose="020B0604020202020204" pitchFamily="34" charset="0"/>
                <a:cs typeface="Arial" panose="020B0604020202020204" pitchFamily="34" charset="0"/>
              </a:defRPr>
            </a:lvl4pPr>
            <a:lvl5pPr marL="2057400" indent="-228600" eaLnBrk="0" hangingPunct="0">
              <a:defRPr sz="2000">
                <a:solidFill>
                  <a:schemeClr val="accent2"/>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accent2"/>
                </a:solidFill>
                <a:latin typeface="Arial" panose="020B0604020202020204" pitchFamily="34" charset="0"/>
                <a:cs typeface="Arial" panose="020B0604020202020204" pitchFamily="34" charset="0"/>
              </a:defRPr>
            </a:lvl9pPr>
          </a:lstStyle>
          <a:p>
            <a:pPr algn="ctr" eaLnBrk="1" hangingPunct="1"/>
            <a:endParaRPr lang="en-GB" altLang="zh-CN" sz="1500"/>
          </a:p>
        </p:txBody>
      </p:sp>
    </p:spTree>
    <p:extLst>
      <p:ext uri="{BB962C8B-B14F-4D97-AF65-F5344CB8AC3E}">
        <p14:creationId xmlns:p14="http://schemas.microsoft.com/office/powerpoint/2010/main" val="419697051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a:t>
            </a:r>
            <a:r>
              <a:rPr lang="en-US" altLang="zh-CN" dirty="0"/>
              <a:t>5</a:t>
            </a:r>
            <a:endParaRPr lang="en-US" dirty="0"/>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8" y="1338593"/>
            <a:ext cx="6559547"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ltLang="zh-CN" dirty="0"/>
              <a:t>BD Gen3 Motor</a:t>
            </a:r>
            <a:endParaRPr lang="en-US" dirty="0"/>
          </a:p>
        </p:txBody>
      </p:sp>
      <p:sp>
        <p:nvSpPr>
          <p:cNvPr id="14" name="Fußzeilenplatzhalter 2">
            <a:extLst>
              <a:ext uri="{FF2B5EF4-FFF2-40B4-BE49-F238E27FC236}">
                <a16:creationId xmlns:a16="http://schemas.microsoft.com/office/drawing/2014/main" id="{051A3285-6012-4CD5-9A63-36EA50F84784}"/>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Tree>
    <p:custDataLst>
      <p:tags r:id="rId1"/>
    </p:custDataLst>
    <p:extLst>
      <p:ext uri="{BB962C8B-B14F-4D97-AF65-F5344CB8AC3E}">
        <p14:creationId xmlns:p14="http://schemas.microsoft.com/office/powerpoint/2010/main" val="2298914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ea typeface="宋体" charset="-122"/>
              </a:rPr>
              <a:t>组件分解图</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44</a:t>
            </a:fld>
            <a:endParaRPr lang="en-US" dirty="0"/>
          </a:p>
        </p:txBody>
      </p:sp>
      <p:pic>
        <p:nvPicPr>
          <p:cNvPr id="8" name="Picture 2">
            <a:extLst>
              <a:ext uri="{FF2B5EF4-FFF2-40B4-BE49-F238E27FC236}">
                <a16:creationId xmlns:a16="http://schemas.microsoft.com/office/drawing/2014/main" id="{D3729BD6-40CF-4671-AD16-D5BE4DDE1BDC}"/>
              </a:ext>
            </a:extLst>
          </p:cNvPr>
          <p:cNvPicPr>
            <a:picLocks noChangeAspect="1" noChangeArrowheads="1"/>
          </p:cNvPicPr>
          <p:nvPr/>
        </p:nvPicPr>
        <p:blipFill>
          <a:blip r:embed="rId2"/>
          <a:srcRect/>
          <a:stretch>
            <a:fillRect/>
          </a:stretch>
        </p:blipFill>
        <p:spPr bwMode="auto">
          <a:xfrm>
            <a:off x="1163171" y="907111"/>
            <a:ext cx="7387853" cy="3725409"/>
          </a:xfrm>
          <a:prstGeom prst="rect">
            <a:avLst/>
          </a:prstGeom>
          <a:noFill/>
          <a:ln w="9525">
            <a:noFill/>
            <a:miter lim="800000"/>
            <a:headEnd/>
            <a:tailEnd/>
          </a:ln>
          <a:effectLst/>
        </p:spPr>
      </p:pic>
      <p:sp>
        <p:nvSpPr>
          <p:cNvPr id="9" name="Line 4">
            <a:extLst>
              <a:ext uri="{FF2B5EF4-FFF2-40B4-BE49-F238E27FC236}">
                <a16:creationId xmlns:a16="http://schemas.microsoft.com/office/drawing/2014/main" id="{F0CB0294-6D61-4279-A14B-0D9192F54990}"/>
              </a:ext>
            </a:extLst>
          </p:cNvPr>
          <p:cNvSpPr>
            <a:spLocks noChangeShapeType="1"/>
          </p:cNvSpPr>
          <p:nvPr/>
        </p:nvSpPr>
        <p:spPr bwMode="auto">
          <a:xfrm>
            <a:off x="1673609" y="2887333"/>
            <a:ext cx="919148" cy="420243"/>
          </a:xfrm>
          <a:prstGeom prst="line">
            <a:avLst/>
          </a:prstGeom>
          <a:noFill/>
          <a:ln w="28575">
            <a:solidFill>
              <a:schemeClr val="tx1"/>
            </a:solidFill>
            <a:round/>
            <a:headEnd/>
            <a:tailEnd type="triangle" w="med" len="med"/>
          </a:ln>
          <a:effectLst/>
        </p:spPr>
        <p:txBody>
          <a:bodyPr/>
          <a:lstStyle/>
          <a:p>
            <a:endParaRPr lang="zh-CN" altLang="en-US"/>
          </a:p>
        </p:txBody>
      </p:sp>
      <p:sp>
        <p:nvSpPr>
          <p:cNvPr id="10" name="Line 5">
            <a:extLst>
              <a:ext uri="{FF2B5EF4-FFF2-40B4-BE49-F238E27FC236}">
                <a16:creationId xmlns:a16="http://schemas.microsoft.com/office/drawing/2014/main" id="{612BE52B-043C-401D-9EA1-E3F039F0E28B}"/>
              </a:ext>
            </a:extLst>
          </p:cNvPr>
          <p:cNvSpPr>
            <a:spLocks noChangeShapeType="1"/>
          </p:cNvSpPr>
          <p:nvPr/>
        </p:nvSpPr>
        <p:spPr bwMode="auto">
          <a:xfrm>
            <a:off x="3099184" y="1916975"/>
            <a:ext cx="919148" cy="420242"/>
          </a:xfrm>
          <a:prstGeom prst="line">
            <a:avLst/>
          </a:prstGeom>
          <a:noFill/>
          <a:ln w="28575">
            <a:solidFill>
              <a:schemeClr val="tx1"/>
            </a:solidFill>
            <a:round/>
            <a:headEnd/>
            <a:tailEnd type="triangle" w="med" len="med"/>
          </a:ln>
          <a:effectLst/>
        </p:spPr>
        <p:txBody>
          <a:bodyPr/>
          <a:lstStyle/>
          <a:p>
            <a:endParaRPr lang="zh-CN" altLang="en-US" sz="1600"/>
          </a:p>
        </p:txBody>
      </p:sp>
      <p:sp>
        <p:nvSpPr>
          <p:cNvPr id="11" name="Line 6">
            <a:extLst>
              <a:ext uri="{FF2B5EF4-FFF2-40B4-BE49-F238E27FC236}">
                <a16:creationId xmlns:a16="http://schemas.microsoft.com/office/drawing/2014/main" id="{C57EE52B-21A1-4B61-B6EA-FC29FA18C00B}"/>
              </a:ext>
            </a:extLst>
          </p:cNvPr>
          <p:cNvSpPr>
            <a:spLocks noChangeShapeType="1"/>
          </p:cNvSpPr>
          <p:nvPr/>
        </p:nvSpPr>
        <p:spPr bwMode="auto">
          <a:xfrm>
            <a:off x="3962784" y="1415720"/>
            <a:ext cx="919148" cy="420243"/>
          </a:xfrm>
          <a:prstGeom prst="line">
            <a:avLst/>
          </a:prstGeom>
          <a:noFill/>
          <a:ln w="28575">
            <a:solidFill>
              <a:schemeClr val="tx1"/>
            </a:solidFill>
            <a:round/>
            <a:headEnd/>
            <a:tailEnd type="triangle" w="med" len="med"/>
          </a:ln>
          <a:effectLst/>
        </p:spPr>
        <p:txBody>
          <a:bodyPr/>
          <a:lstStyle/>
          <a:p>
            <a:endParaRPr lang="zh-CN" altLang="en-US" sz="1600"/>
          </a:p>
        </p:txBody>
      </p:sp>
      <p:sp>
        <p:nvSpPr>
          <p:cNvPr id="12" name="Line 7">
            <a:extLst>
              <a:ext uri="{FF2B5EF4-FFF2-40B4-BE49-F238E27FC236}">
                <a16:creationId xmlns:a16="http://schemas.microsoft.com/office/drawing/2014/main" id="{733BC4D5-7A0F-4F55-A498-320C1E470C13}"/>
              </a:ext>
            </a:extLst>
          </p:cNvPr>
          <p:cNvSpPr>
            <a:spLocks noChangeShapeType="1"/>
          </p:cNvSpPr>
          <p:nvPr/>
        </p:nvSpPr>
        <p:spPr bwMode="auto">
          <a:xfrm>
            <a:off x="4500947" y="1175214"/>
            <a:ext cx="919149" cy="420243"/>
          </a:xfrm>
          <a:prstGeom prst="line">
            <a:avLst/>
          </a:prstGeom>
          <a:noFill/>
          <a:ln w="28575">
            <a:solidFill>
              <a:schemeClr val="tx1"/>
            </a:solidFill>
            <a:round/>
            <a:headEnd/>
            <a:tailEnd type="triangle" w="med" len="med"/>
          </a:ln>
          <a:effectLst/>
        </p:spPr>
        <p:txBody>
          <a:bodyPr/>
          <a:lstStyle/>
          <a:p>
            <a:endParaRPr lang="zh-CN" altLang="en-US" sz="1600"/>
          </a:p>
        </p:txBody>
      </p:sp>
      <p:sp>
        <p:nvSpPr>
          <p:cNvPr id="13" name="Line 8">
            <a:extLst>
              <a:ext uri="{FF2B5EF4-FFF2-40B4-BE49-F238E27FC236}">
                <a16:creationId xmlns:a16="http://schemas.microsoft.com/office/drawing/2014/main" id="{EB245950-F938-4734-B153-2D55FD858EDC}"/>
              </a:ext>
            </a:extLst>
          </p:cNvPr>
          <p:cNvSpPr>
            <a:spLocks noChangeShapeType="1"/>
          </p:cNvSpPr>
          <p:nvPr/>
        </p:nvSpPr>
        <p:spPr bwMode="auto">
          <a:xfrm>
            <a:off x="5281998" y="819390"/>
            <a:ext cx="1034234" cy="297437"/>
          </a:xfrm>
          <a:prstGeom prst="line">
            <a:avLst/>
          </a:prstGeom>
          <a:noFill/>
          <a:ln w="28575">
            <a:solidFill>
              <a:schemeClr val="tx1"/>
            </a:solidFill>
            <a:round/>
            <a:headEnd/>
            <a:tailEnd type="triangle" w="med" len="med"/>
          </a:ln>
          <a:effectLst/>
        </p:spPr>
        <p:txBody>
          <a:bodyPr/>
          <a:lstStyle/>
          <a:p>
            <a:endParaRPr lang="zh-CN" altLang="en-US"/>
          </a:p>
        </p:txBody>
      </p:sp>
      <p:sp>
        <p:nvSpPr>
          <p:cNvPr id="14" name="Text Box 9">
            <a:extLst>
              <a:ext uri="{FF2B5EF4-FFF2-40B4-BE49-F238E27FC236}">
                <a16:creationId xmlns:a16="http://schemas.microsoft.com/office/drawing/2014/main" id="{93A71F14-0682-42DE-94CF-5BA0722A18B1}"/>
              </a:ext>
            </a:extLst>
          </p:cNvPr>
          <p:cNvSpPr txBox="1">
            <a:spLocks noChangeArrowheads="1"/>
          </p:cNvSpPr>
          <p:nvPr/>
        </p:nvSpPr>
        <p:spPr bwMode="auto">
          <a:xfrm>
            <a:off x="929390" y="2688782"/>
            <a:ext cx="868435" cy="338554"/>
          </a:xfrm>
          <a:prstGeom prst="rect">
            <a:avLst/>
          </a:prstGeom>
          <a:noFill/>
          <a:ln w="9525">
            <a:noFill/>
            <a:miter lim="800000"/>
            <a:headEnd/>
            <a:tailEnd/>
          </a:ln>
          <a:effectLst/>
        </p:spPr>
        <p:txBody>
          <a:bodyPr wrap="square">
            <a:spAutoFit/>
          </a:bodyPr>
          <a:lstStyle/>
          <a:p>
            <a:pPr algn="l"/>
            <a:r>
              <a:rPr lang="en-GB" sz="1600" dirty="0">
                <a:solidFill>
                  <a:schemeClr val="tx1"/>
                </a:solidFill>
              </a:rPr>
              <a:t>LG</a:t>
            </a:r>
            <a:r>
              <a:rPr lang="zh-CN" altLang="en-US" sz="1600" dirty="0">
                <a:solidFill>
                  <a:schemeClr val="tx1"/>
                </a:solidFill>
              </a:rPr>
              <a:t>电机</a:t>
            </a:r>
            <a:endParaRPr lang="en-US" altLang="zh-CN" sz="1600" dirty="0">
              <a:solidFill>
                <a:schemeClr val="tx1"/>
              </a:solidFill>
              <a:ea typeface="宋体" charset="-122"/>
            </a:endParaRPr>
          </a:p>
        </p:txBody>
      </p:sp>
      <p:sp>
        <p:nvSpPr>
          <p:cNvPr id="15" name="Text Box 10">
            <a:extLst>
              <a:ext uri="{FF2B5EF4-FFF2-40B4-BE49-F238E27FC236}">
                <a16:creationId xmlns:a16="http://schemas.microsoft.com/office/drawing/2014/main" id="{E5895AC8-728D-4D41-BFAF-BCA642714234}"/>
              </a:ext>
            </a:extLst>
          </p:cNvPr>
          <p:cNvSpPr txBox="1">
            <a:spLocks noChangeArrowheads="1"/>
          </p:cNvSpPr>
          <p:nvPr/>
        </p:nvSpPr>
        <p:spPr bwMode="auto">
          <a:xfrm>
            <a:off x="2152996" y="1775573"/>
            <a:ext cx="1172394" cy="338554"/>
          </a:xfrm>
          <a:prstGeom prst="rect">
            <a:avLst/>
          </a:prstGeom>
          <a:noFill/>
          <a:ln w="9525">
            <a:noFill/>
            <a:miter lim="800000"/>
            <a:headEnd/>
            <a:tailEnd/>
          </a:ln>
          <a:effectLst/>
        </p:spPr>
        <p:txBody>
          <a:bodyPr wrap="square">
            <a:spAutoFit/>
          </a:bodyPr>
          <a:lstStyle/>
          <a:p>
            <a:pPr algn="l"/>
            <a:r>
              <a:rPr lang="zh-CN" altLang="en-US" sz="1600" dirty="0">
                <a:solidFill>
                  <a:schemeClr val="tx1"/>
                </a:solidFill>
              </a:rPr>
              <a:t>基板组件</a:t>
            </a:r>
            <a:endParaRPr lang="en-US" altLang="zh-CN" sz="1600" dirty="0">
              <a:solidFill>
                <a:schemeClr val="tx1"/>
              </a:solidFill>
              <a:ea typeface="宋体" charset="-122"/>
            </a:endParaRPr>
          </a:p>
        </p:txBody>
      </p:sp>
      <p:sp>
        <p:nvSpPr>
          <p:cNvPr id="16" name="Text Box 11">
            <a:extLst>
              <a:ext uri="{FF2B5EF4-FFF2-40B4-BE49-F238E27FC236}">
                <a16:creationId xmlns:a16="http://schemas.microsoft.com/office/drawing/2014/main" id="{4EDF0E28-1384-409C-B486-94F5D549E97A}"/>
              </a:ext>
            </a:extLst>
          </p:cNvPr>
          <p:cNvSpPr txBox="1">
            <a:spLocks noChangeArrowheads="1"/>
          </p:cNvSpPr>
          <p:nvPr/>
        </p:nvSpPr>
        <p:spPr bwMode="auto">
          <a:xfrm>
            <a:off x="2394066" y="1288607"/>
            <a:ext cx="1747502" cy="338554"/>
          </a:xfrm>
          <a:prstGeom prst="rect">
            <a:avLst/>
          </a:prstGeom>
          <a:noFill/>
          <a:ln w="9525">
            <a:noFill/>
            <a:miter lim="800000"/>
            <a:headEnd/>
            <a:tailEnd/>
          </a:ln>
          <a:effectLst/>
        </p:spPr>
        <p:txBody>
          <a:bodyPr wrap="square">
            <a:spAutoFit/>
          </a:bodyPr>
          <a:lstStyle/>
          <a:p>
            <a:pPr algn="l"/>
            <a:r>
              <a:rPr lang="en-GB" sz="1600" dirty="0">
                <a:solidFill>
                  <a:schemeClr val="tx1"/>
                </a:solidFill>
              </a:rPr>
              <a:t>ECU（</a:t>
            </a:r>
            <a:r>
              <a:rPr lang="zh-CN" altLang="en-US" sz="1600" dirty="0">
                <a:solidFill>
                  <a:schemeClr val="tx1"/>
                </a:solidFill>
              </a:rPr>
              <a:t>控制</a:t>
            </a:r>
            <a:r>
              <a:rPr lang="en-GB" sz="1600" dirty="0">
                <a:solidFill>
                  <a:schemeClr val="tx1"/>
                </a:solidFill>
              </a:rPr>
              <a:t>PCB）</a:t>
            </a:r>
            <a:endParaRPr lang="en-US" altLang="zh-CN" sz="1600" dirty="0">
              <a:solidFill>
                <a:schemeClr val="tx1"/>
              </a:solidFill>
              <a:ea typeface="宋体" charset="-122"/>
            </a:endParaRPr>
          </a:p>
        </p:txBody>
      </p:sp>
      <p:sp>
        <p:nvSpPr>
          <p:cNvPr id="17" name="Text Box 12">
            <a:extLst>
              <a:ext uri="{FF2B5EF4-FFF2-40B4-BE49-F238E27FC236}">
                <a16:creationId xmlns:a16="http://schemas.microsoft.com/office/drawing/2014/main" id="{57865C8C-27D5-4630-A2ED-83B920575062}"/>
              </a:ext>
            </a:extLst>
          </p:cNvPr>
          <p:cNvSpPr txBox="1">
            <a:spLocks noChangeArrowheads="1"/>
          </p:cNvSpPr>
          <p:nvPr/>
        </p:nvSpPr>
        <p:spPr bwMode="auto">
          <a:xfrm>
            <a:off x="2592757" y="996904"/>
            <a:ext cx="2015234" cy="338554"/>
          </a:xfrm>
          <a:prstGeom prst="rect">
            <a:avLst/>
          </a:prstGeom>
          <a:noFill/>
          <a:ln w="9525">
            <a:noFill/>
            <a:miter lim="800000"/>
            <a:headEnd/>
            <a:tailEnd/>
          </a:ln>
          <a:effectLst/>
        </p:spPr>
        <p:txBody>
          <a:bodyPr wrap="square">
            <a:spAutoFit/>
          </a:bodyPr>
          <a:lstStyle/>
          <a:p>
            <a:pPr algn="l"/>
            <a:r>
              <a:rPr lang="zh-CN" altLang="en-US" sz="1600" dirty="0">
                <a:solidFill>
                  <a:schemeClr val="tx1"/>
                </a:solidFill>
              </a:rPr>
              <a:t>电源滤波器级引线框</a:t>
            </a:r>
            <a:endParaRPr lang="en-US" altLang="zh-CN" sz="1600" dirty="0">
              <a:solidFill>
                <a:schemeClr val="tx1"/>
              </a:solidFill>
              <a:ea typeface="宋体" charset="-122"/>
            </a:endParaRPr>
          </a:p>
        </p:txBody>
      </p:sp>
      <p:sp>
        <p:nvSpPr>
          <p:cNvPr id="18" name="Text Box 13">
            <a:extLst>
              <a:ext uri="{FF2B5EF4-FFF2-40B4-BE49-F238E27FC236}">
                <a16:creationId xmlns:a16="http://schemas.microsoft.com/office/drawing/2014/main" id="{6CB904F0-A764-4AD1-B25A-255F77062A3C}"/>
              </a:ext>
            </a:extLst>
          </p:cNvPr>
          <p:cNvSpPr txBox="1">
            <a:spLocks noChangeArrowheads="1"/>
          </p:cNvSpPr>
          <p:nvPr/>
        </p:nvSpPr>
        <p:spPr bwMode="auto">
          <a:xfrm>
            <a:off x="4282022" y="668291"/>
            <a:ext cx="1034235" cy="338554"/>
          </a:xfrm>
          <a:prstGeom prst="rect">
            <a:avLst/>
          </a:prstGeom>
          <a:noFill/>
          <a:ln w="9525">
            <a:noFill/>
            <a:miter lim="800000"/>
            <a:headEnd/>
            <a:tailEnd/>
          </a:ln>
          <a:effectLst/>
        </p:spPr>
        <p:txBody>
          <a:bodyPr wrap="square">
            <a:spAutoFit/>
          </a:bodyPr>
          <a:lstStyle/>
          <a:p>
            <a:pPr algn="l"/>
            <a:r>
              <a:rPr lang="zh-CN" altLang="en-US" sz="1600" dirty="0">
                <a:solidFill>
                  <a:schemeClr val="tx1"/>
                </a:solidFill>
              </a:rPr>
              <a:t>接头顶盖</a:t>
            </a:r>
            <a:endParaRPr lang="en-US" altLang="zh-CN" sz="1600" dirty="0">
              <a:solidFill>
                <a:schemeClr val="tx1"/>
              </a:solidFill>
              <a:ea typeface="宋体" charset="-122"/>
            </a:endParaRPr>
          </a:p>
        </p:txBody>
      </p:sp>
      <p:pic>
        <p:nvPicPr>
          <p:cNvPr id="19" name="Picture 18">
            <a:extLst>
              <a:ext uri="{FF2B5EF4-FFF2-40B4-BE49-F238E27FC236}">
                <a16:creationId xmlns:a16="http://schemas.microsoft.com/office/drawing/2014/main" id="{F0FDF464-C8A2-4243-A763-1F375E03E12B}"/>
              </a:ext>
            </a:extLst>
          </p:cNvPr>
          <p:cNvPicPr>
            <a:picLocks noChangeAspect="1"/>
          </p:cNvPicPr>
          <p:nvPr/>
        </p:nvPicPr>
        <p:blipFill>
          <a:blip r:embed="rId3"/>
          <a:stretch>
            <a:fillRect/>
          </a:stretch>
        </p:blipFill>
        <p:spPr>
          <a:xfrm rot="3819566" flipH="1">
            <a:off x="6365180" y="1105276"/>
            <a:ext cx="1287295" cy="4127738"/>
          </a:xfrm>
          <a:prstGeom prst="rect">
            <a:avLst/>
          </a:prstGeom>
        </p:spPr>
      </p:pic>
      <p:pic>
        <p:nvPicPr>
          <p:cNvPr id="21" name="Picture 14">
            <a:extLst>
              <a:ext uri="{FF2B5EF4-FFF2-40B4-BE49-F238E27FC236}">
                <a16:creationId xmlns:a16="http://schemas.microsoft.com/office/drawing/2014/main" id="{5B165543-DEDB-4090-AAA7-C37440600C42}"/>
              </a:ext>
            </a:extLst>
          </p:cNvPr>
          <p:cNvPicPr>
            <a:picLocks noChangeAspect="1" noChangeArrowheads="1"/>
          </p:cNvPicPr>
          <p:nvPr/>
        </p:nvPicPr>
        <p:blipFill>
          <a:blip r:embed="rId4"/>
          <a:srcRect/>
          <a:stretch>
            <a:fillRect/>
          </a:stretch>
        </p:blipFill>
        <p:spPr bwMode="auto">
          <a:xfrm>
            <a:off x="7440897" y="3819406"/>
            <a:ext cx="1079863" cy="621605"/>
          </a:xfrm>
          <a:prstGeom prst="rect">
            <a:avLst/>
          </a:prstGeom>
          <a:noFill/>
          <a:ln w="9525">
            <a:noFill/>
            <a:miter lim="800000"/>
            <a:headEnd/>
            <a:tailEnd/>
          </a:ln>
          <a:effectLst/>
        </p:spPr>
      </p:pic>
    </p:spTree>
    <p:extLst>
      <p:ext uri="{BB962C8B-B14F-4D97-AF65-F5344CB8AC3E}">
        <p14:creationId xmlns:p14="http://schemas.microsoft.com/office/powerpoint/2010/main" val="222516776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概述</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45</a:t>
            </a:fld>
            <a:endParaRPr lang="en-US" dirty="0"/>
          </a:p>
        </p:txBody>
      </p:sp>
      <p:sp>
        <p:nvSpPr>
          <p:cNvPr id="7" name="Content Placeholder 2">
            <a:extLst>
              <a:ext uri="{FF2B5EF4-FFF2-40B4-BE49-F238E27FC236}">
                <a16:creationId xmlns:a16="http://schemas.microsoft.com/office/drawing/2014/main" id="{A0E1A84A-D05B-45BB-BB20-1443A4584FE5}"/>
              </a:ext>
            </a:extLst>
          </p:cNvPr>
          <p:cNvSpPr>
            <a:spLocks noGrp="1"/>
          </p:cNvSpPr>
          <p:nvPr>
            <p:ph idx="1"/>
          </p:nvPr>
        </p:nvSpPr>
        <p:spPr>
          <a:xfrm>
            <a:off x="1015253" y="921124"/>
            <a:ext cx="7113493" cy="3287805"/>
          </a:xfrm>
        </p:spPr>
        <p:txBody>
          <a:bodyPr/>
          <a:lstStyle/>
          <a:p>
            <a:r>
              <a:rPr lang="zh-CN" altLang="en-US" kern="0" dirty="0">
                <a:ea typeface="宋体" panose="02010600030101010101" pitchFamily="2" charset="-122"/>
              </a:rPr>
              <a:t>目前，</a:t>
            </a:r>
            <a:r>
              <a:rPr lang="en-US" altLang="zh-CN" kern="0" dirty="0">
                <a:ea typeface="宋体" panose="02010600030101010101" pitchFamily="2" charset="-122"/>
              </a:rPr>
              <a:t>EPS</a:t>
            </a:r>
            <a:r>
              <a:rPr lang="zh-CN" altLang="en-US" kern="0" dirty="0">
                <a:ea typeface="宋体" panose="02010600030101010101" pitchFamily="2" charset="-122"/>
              </a:rPr>
              <a:t>生产中有霍尔和编码器或</a:t>
            </a:r>
            <a:r>
              <a:rPr lang="en-US" altLang="zh-CN" kern="0" dirty="0">
                <a:ea typeface="宋体" panose="02010600030101010101" pitchFamily="2" charset="-122"/>
              </a:rPr>
              <a:t>AMR</a:t>
            </a:r>
            <a:r>
              <a:rPr lang="zh-CN" altLang="en-US" kern="0" dirty="0">
                <a:ea typeface="宋体" panose="02010600030101010101" pitchFamily="2" charset="-122"/>
              </a:rPr>
              <a:t>。</a:t>
            </a:r>
            <a:r>
              <a:rPr lang="en-US" altLang="zh-CN" kern="0" dirty="0">
                <a:ea typeface="宋体" panose="02010600030101010101" pitchFamily="2" charset="-122"/>
              </a:rPr>
              <a:t>MPS</a:t>
            </a:r>
            <a:r>
              <a:rPr lang="zh-CN" altLang="en-US" kern="0" dirty="0">
                <a:ea typeface="宋体" panose="02010600030101010101" pitchFamily="2" charset="-122"/>
              </a:rPr>
              <a:t>与电机磁盘和传感器组件有关。</a:t>
            </a:r>
            <a:endParaRPr lang="en-GB" altLang="zh-CN" kern="0" dirty="0">
              <a:ea typeface="宋体" panose="02010600030101010101" pitchFamily="2" charset="-122"/>
            </a:endParaRPr>
          </a:p>
        </p:txBody>
      </p:sp>
    </p:spTree>
    <p:extLst>
      <p:ext uri="{BB962C8B-B14F-4D97-AF65-F5344CB8AC3E}">
        <p14:creationId xmlns:p14="http://schemas.microsoft.com/office/powerpoint/2010/main" val="376318202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06</a:t>
            </a:r>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8" y="1338593"/>
            <a:ext cx="6559547"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ltLang="zh-CN" dirty="0" err="1"/>
              <a:t>iCD</a:t>
            </a:r>
            <a:r>
              <a:rPr lang="en-US" altLang="zh-CN" dirty="0"/>
              <a:t> Motor</a:t>
            </a:r>
            <a:endParaRPr lang="en-US" dirty="0"/>
          </a:p>
        </p:txBody>
      </p:sp>
      <p:sp>
        <p:nvSpPr>
          <p:cNvPr id="14" name="Fußzeilenplatzhalter 2">
            <a:extLst>
              <a:ext uri="{FF2B5EF4-FFF2-40B4-BE49-F238E27FC236}">
                <a16:creationId xmlns:a16="http://schemas.microsoft.com/office/drawing/2014/main" id="{051A3285-6012-4CD5-9A63-36EA50F84784}"/>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Tree>
    <p:custDataLst>
      <p:tags r:id="rId1"/>
    </p:custDataLst>
    <p:extLst>
      <p:ext uri="{BB962C8B-B14F-4D97-AF65-F5344CB8AC3E}">
        <p14:creationId xmlns:p14="http://schemas.microsoft.com/office/powerpoint/2010/main" val="132476567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5273" y="766773"/>
            <a:ext cx="5415851" cy="626453"/>
          </a:xfrm>
        </p:spPr>
        <p:txBody>
          <a:bodyPr/>
          <a:lstStyle/>
          <a:p>
            <a:r>
              <a:rPr lang="zh-CN" altLang="en-US" dirty="0"/>
              <a:t>双车道结构的定子段分为两半：</a:t>
            </a:r>
            <a:endParaRPr lang="en-GB" dirty="0"/>
          </a:p>
        </p:txBody>
      </p:sp>
      <p:sp>
        <p:nvSpPr>
          <p:cNvPr id="3" name="Title 2"/>
          <p:cNvSpPr>
            <a:spLocks noGrp="1"/>
          </p:cNvSpPr>
          <p:nvPr>
            <p:ph type="title"/>
          </p:nvPr>
        </p:nvSpPr>
        <p:spPr/>
        <p:txBody>
          <a:bodyPr/>
          <a:lstStyle/>
          <a:p>
            <a:r>
              <a:rPr lang="zh-CN" altLang="en-US" dirty="0"/>
              <a:t>定子布置</a:t>
            </a:r>
            <a:endParaRPr lang="en-GB" dirty="0"/>
          </a:p>
        </p:txBody>
      </p:sp>
      <p:sp>
        <p:nvSpPr>
          <p:cNvPr id="4" name="Footer Placeholder 3"/>
          <p:cNvSpPr>
            <a:spLocks noGrp="1"/>
          </p:cNvSpPr>
          <p:nvPr>
            <p:ph type="ftr" sz="quarter" idx="3"/>
          </p:nvPr>
        </p:nvSpPr>
        <p:spPr>
          <a:xfrm>
            <a:off x="1692000" y="4968000"/>
            <a:ext cx="4572000" cy="108000"/>
          </a:xfrm>
          <a:prstGeom prst="rect">
            <a:avLst/>
          </a:prstGeom>
        </p:spPr>
        <p:txBody>
          <a:bodyPr vert="horz" lIns="0" tIns="0" rIns="0" bIns="0" rtlCol="0" anchor="t" anchorCtr="0"/>
          <a:lstStyle>
            <a:defPPr>
              <a:defRPr lang="de-DE"/>
            </a:defPPr>
            <a:lvl1pPr algn="l" rtl="0" fontAlgn="base">
              <a:spcBef>
                <a:spcPct val="0"/>
              </a:spcBef>
              <a:spcAft>
                <a:spcPct val="0"/>
              </a:spcAft>
              <a:defRPr lang="de-DE" sz="800" kern="1200" baseline="0">
                <a:solidFill>
                  <a:srgbClr val="666666"/>
                </a:solidFill>
                <a:latin typeface="Arial" charset="0"/>
                <a:ea typeface="+mn-ea"/>
                <a:cs typeface="+mn-cs"/>
              </a:defRPr>
            </a:lvl1pPr>
            <a:lvl2pPr marL="457148" algn="l" rtl="0" fontAlgn="base">
              <a:spcBef>
                <a:spcPct val="0"/>
              </a:spcBef>
              <a:spcAft>
                <a:spcPct val="0"/>
              </a:spcAft>
              <a:defRPr sz="3600" kern="1200">
                <a:solidFill>
                  <a:schemeClr val="tx1"/>
                </a:solidFill>
                <a:latin typeface="Arial" charset="0"/>
                <a:ea typeface="+mn-ea"/>
                <a:cs typeface="+mn-cs"/>
              </a:defRPr>
            </a:lvl2pPr>
            <a:lvl3pPr marL="914296" algn="l" rtl="0" fontAlgn="base">
              <a:spcBef>
                <a:spcPct val="0"/>
              </a:spcBef>
              <a:spcAft>
                <a:spcPct val="0"/>
              </a:spcAft>
              <a:defRPr sz="3600" kern="1200">
                <a:solidFill>
                  <a:schemeClr val="tx1"/>
                </a:solidFill>
                <a:latin typeface="Arial" charset="0"/>
                <a:ea typeface="+mn-ea"/>
                <a:cs typeface="+mn-cs"/>
              </a:defRPr>
            </a:lvl3pPr>
            <a:lvl4pPr marL="1371444" algn="l" rtl="0" fontAlgn="base">
              <a:spcBef>
                <a:spcPct val="0"/>
              </a:spcBef>
              <a:spcAft>
                <a:spcPct val="0"/>
              </a:spcAft>
              <a:defRPr sz="3600" kern="1200">
                <a:solidFill>
                  <a:schemeClr val="tx1"/>
                </a:solidFill>
                <a:latin typeface="Arial" charset="0"/>
                <a:ea typeface="+mn-ea"/>
                <a:cs typeface="+mn-cs"/>
              </a:defRPr>
            </a:lvl4pPr>
            <a:lvl5pPr marL="1828592" algn="l" rtl="0" fontAlgn="base">
              <a:spcBef>
                <a:spcPct val="0"/>
              </a:spcBef>
              <a:spcAft>
                <a:spcPct val="0"/>
              </a:spcAft>
              <a:defRPr sz="3600" kern="1200">
                <a:solidFill>
                  <a:schemeClr val="tx1"/>
                </a:solidFill>
                <a:latin typeface="Arial" charset="0"/>
                <a:ea typeface="+mn-ea"/>
                <a:cs typeface="+mn-cs"/>
              </a:defRPr>
            </a:lvl5pPr>
            <a:lvl6pPr marL="2285740" algn="l" defTabSz="914296" rtl="0" eaLnBrk="1" latinLnBrk="0" hangingPunct="1">
              <a:defRPr sz="3600" kern="1200">
                <a:solidFill>
                  <a:schemeClr val="tx1"/>
                </a:solidFill>
                <a:latin typeface="Arial" charset="0"/>
                <a:ea typeface="+mn-ea"/>
                <a:cs typeface="+mn-cs"/>
              </a:defRPr>
            </a:lvl6pPr>
            <a:lvl7pPr marL="2742888" algn="l" defTabSz="914296" rtl="0" eaLnBrk="1" latinLnBrk="0" hangingPunct="1">
              <a:defRPr sz="3600" kern="1200">
                <a:solidFill>
                  <a:schemeClr val="tx1"/>
                </a:solidFill>
                <a:latin typeface="Arial" charset="0"/>
                <a:ea typeface="+mn-ea"/>
                <a:cs typeface="+mn-cs"/>
              </a:defRPr>
            </a:lvl7pPr>
            <a:lvl8pPr marL="3200036" algn="l" defTabSz="914296" rtl="0" eaLnBrk="1" latinLnBrk="0" hangingPunct="1">
              <a:defRPr sz="3600" kern="1200">
                <a:solidFill>
                  <a:schemeClr val="tx1"/>
                </a:solidFill>
                <a:latin typeface="Arial" charset="0"/>
                <a:ea typeface="+mn-ea"/>
                <a:cs typeface="+mn-cs"/>
              </a:defRPr>
            </a:lvl8pPr>
            <a:lvl9pPr marL="3657184" algn="l" defTabSz="914296" rtl="0" eaLnBrk="1" latinLnBrk="0" hangingPunct="1">
              <a:defRPr sz="3600" kern="1200">
                <a:solidFill>
                  <a:schemeClr val="tx1"/>
                </a:solidFill>
                <a:latin typeface="Arial" charset="0"/>
                <a:ea typeface="+mn-ea"/>
                <a:cs typeface="+mn-cs"/>
              </a:defRPr>
            </a:lvl9pPr>
          </a:lstStyle>
          <a:p>
            <a:pPr>
              <a:lnSpc>
                <a:spcPts val="800"/>
              </a:lnSpc>
            </a:pPr>
            <a:r>
              <a:rPr lang="en-US"/>
              <a:t>Business unit, Presentation title</a:t>
            </a:r>
            <a:endParaRPr lang="en-US" noProof="0" dirty="0"/>
          </a:p>
        </p:txBody>
      </p:sp>
      <p:sp>
        <p:nvSpPr>
          <p:cNvPr id="5" name="Date Placeholder 4"/>
          <p:cNvSpPr>
            <a:spLocks noGrp="1"/>
          </p:cNvSpPr>
          <p:nvPr>
            <p:ph type="dt" sz="half" idx="2"/>
          </p:nvPr>
        </p:nvSpPr>
        <p:spPr>
          <a:xfrm>
            <a:off x="791604" y="4968000"/>
            <a:ext cx="905100" cy="108000"/>
          </a:xfrm>
          <a:prstGeom prst="rect">
            <a:avLst/>
          </a:prstGeom>
        </p:spPr>
        <p:txBody>
          <a:bodyPr vert="horz" lIns="0" tIns="0" rIns="0" bIns="0" rtlCol="0" anchor="t" anchorCtr="0"/>
          <a:lstStyle>
            <a:defPPr>
              <a:defRPr lang="de-DE"/>
            </a:defPPr>
            <a:lvl1pPr algn="l" rtl="0" fontAlgn="base">
              <a:spcBef>
                <a:spcPct val="0"/>
              </a:spcBef>
              <a:spcAft>
                <a:spcPct val="0"/>
              </a:spcAft>
              <a:defRPr lang="en-GB" sz="800" kern="1200" baseline="0" smtClean="0">
                <a:solidFill>
                  <a:srgbClr val="666666"/>
                </a:solidFill>
                <a:latin typeface="Arial" charset="0"/>
                <a:ea typeface="+mn-ea"/>
                <a:cs typeface="+mn-cs"/>
              </a:defRPr>
            </a:lvl1pPr>
            <a:lvl2pPr marL="457148" algn="l" rtl="0" fontAlgn="base">
              <a:spcBef>
                <a:spcPct val="0"/>
              </a:spcBef>
              <a:spcAft>
                <a:spcPct val="0"/>
              </a:spcAft>
              <a:defRPr sz="3600" kern="1200">
                <a:solidFill>
                  <a:schemeClr val="tx1"/>
                </a:solidFill>
                <a:latin typeface="Arial" charset="0"/>
                <a:ea typeface="+mn-ea"/>
                <a:cs typeface="+mn-cs"/>
              </a:defRPr>
            </a:lvl2pPr>
            <a:lvl3pPr marL="914296" algn="l" rtl="0" fontAlgn="base">
              <a:spcBef>
                <a:spcPct val="0"/>
              </a:spcBef>
              <a:spcAft>
                <a:spcPct val="0"/>
              </a:spcAft>
              <a:defRPr sz="3600" kern="1200">
                <a:solidFill>
                  <a:schemeClr val="tx1"/>
                </a:solidFill>
                <a:latin typeface="Arial" charset="0"/>
                <a:ea typeface="+mn-ea"/>
                <a:cs typeface="+mn-cs"/>
              </a:defRPr>
            </a:lvl3pPr>
            <a:lvl4pPr marL="1371444" algn="l" rtl="0" fontAlgn="base">
              <a:spcBef>
                <a:spcPct val="0"/>
              </a:spcBef>
              <a:spcAft>
                <a:spcPct val="0"/>
              </a:spcAft>
              <a:defRPr sz="3600" kern="1200">
                <a:solidFill>
                  <a:schemeClr val="tx1"/>
                </a:solidFill>
                <a:latin typeface="Arial" charset="0"/>
                <a:ea typeface="+mn-ea"/>
                <a:cs typeface="+mn-cs"/>
              </a:defRPr>
            </a:lvl4pPr>
            <a:lvl5pPr marL="1828592" algn="l" rtl="0" fontAlgn="base">
              <a:spcBef>
                <a:spcPct val="0"/>
              </a:spcBef>
              <a:spcAft>
                <a:spcPct val="0"/>
              </a:spcAft>
              <a:defRPr sz="3600" kern="1200">
                <a:solidFill>
                  <a:schemeClr val="tx1"/>
                </a:solidFill>
                <a:latin typeface="Arial" charset="0"/>
                <a:ea typeface="+mn-ea"/>
                <a:cs typeface="+mn-cs"/>
              </a:defRPr>
            </a:lvl5pPr>
            <a:lvl6pPr marL="2285740" algn="l" defTabSz="914296" rtl="0" eaLnBrk="1" latinLnBrk="0" hangingPunct="1">
              <a:defRPr sz="3600" kern="1200">
                <a:solidFill>
                  <a:schemeClr val="tx1"/>
                </a:solidFill>
                <a:latin typeface="Arial" charset="0"/>
                <a:ea typeface="+mn-ea"/>
                <a:cs typeface="+mn-cs"/>
              </a:defRPr>
            </a:lvl6pPr>
            <a:lvl7pPr marL="2742888" algn="l" defTabSz="914296" rtl="0" eaLnBrk="1" latinLnBrk="0" hangingPunct="1">
              <a:defRPr sz="3600" kern="1200">
                <a:solidFill>
                  <a:schemeClr val="tx1"/>
                </a:solidFill>
                <a:latin typeface="Arial" charset="0"/>
                <a:ea typeface="+mn-ea"/>
                <a:cs typeface="+mn-cs"/>
              </a:defRPr>
            </a:lvl7pPr>
            <a:lvl8pPr marL="3200036" algn="l" defTabSz="914296" rtl="0" eaLnBrk="1" latinLnBrk="0" hangingPunct="1">
              <a:defRPr sz="3600" kern="1200">
                <a:solidFill>
                  <a:schemeClr val="tx1"/>
                </a:solidFill>
                <a:latin typeface="Arial" charset="0"/>
                <a:ea typeface="+mn-ea"/>
                <a:cs typeface="+mn-cs"/>
              </a:defRPr>
            </a:lvl8pPr>
            <a:lvl9pPr marL="3657184" algn="l" defTabSz="914296" rtl="0" eaLnBrk="1" latinLnBrk="0" hangingPunct="1">
              <a:defRPr sz="3600" kern="1200">
                <a:solidFill>
                  <a:schemeClr val="tx1"/>
                </a:solidFill>
                <a:latin typeface="Arial" charset="0"/>
                <a:ea typeface="+mn-ea"/>
                <a:cs typeface="+mn-cs"/>
              </a:defRPr>
            </a:lvl9pPr>
          </a:lstStyle>
          <a:p>
            <a:pPr>
              <a:lnSpc>
                <a:spcPts val="800"/>
              </a:lnSpc>
            </a:pPr>
            <a:fld id="{0BC7F774-A4E3-4C17-8FBB-948F4FDA62B8}" type="datetime1">
              <a:rPr lang="en-US" smtClean="0"/>
              <a:pPr>
                <a:lnSpc>
                  <a:spcPts val="800"/>
                </a:lnSpc>
              </a:pPr>
              <a:t>10/27/2022</a:t>
            </a:fld>
            <a:endParaRPr lang="de-DE" dirty="0"/>
          </a:p>
        </p:txBody>
      </p:sp>
      <p:pic>
        <p:nvPicPr>
          <p:cNvPr id="2050" name="Picture 2" descr="N:\Motors\IECU\CV1 Images\Stator Assembly\Stator_Two halves separated.jpg"/>
          <p:cNvPicPr>
            <a:picLocks noChangeAspect="1" noChangeArrowheads="1"/>
          </p:cNvPicPr>
          <p:nvPr/>
        </p:nvPicPr>
        <p:blipFill>
          <a:blip r:embed="rId2"/>
          <a:srcRect/>
          <a:stretch>
            <a:fillRect/>
          </a:stretch>
        </p:blipFill>
        <p:spPr bwMode="auto">
          <a:xfrm>
            <a:off x="4245836" y="1478266"/>
            <a:ext cx="4322747" cy="3078373"/>
          </a:xfrm>
          <a:prstGeom prst="rect">
            <a:avLst/>
          </a:prstGeom>
          <a:noFill/>
          <a:ln>
            <a:solidFill>
              <a:schemeClr val="accent1"/>
            </a:solidFill>
          </a:ln>
        </p:spPr>
      </p:pic>
      <p:pic>
        <p:nvPicPr>
          <p:cNvPr id="2051" name="Picture 3" descr="N:\Motors\IECU\CV1 Images\Stator Assembly\Stator Half Group 1 Terminal Side.jpg"/>
          <p:cNvPicPr>
            <a:picLocks noChangeAspect="1" noChangeArrowheads="1"/>
          </p:cNvPicPr>
          <p:nvPr/>
        </p:nvPicPr>
        <p:blipFill>
          <a:blip r:embed="rId3"/>
          <a:srcRect/>
          <a:stretch>
            <a:fillRect/>
          </a:stretch>
        </p:blipFill>
        <p:spPr bwMode="auto">
          <a:xfrm>
            <a:off x="519694" y="1410361"/>
            <a:ext cx="2605052" cy="3146278"/>
          </a:xfrm>
          <a:prstGeom prst="rect">
            <a:avLst/>
          </a:prstGeom>
          <a:noFill/>
          <a:ln>
            <a:solidFill>
              <a:schemeClr val="accent1"/>
            </a:solidFill>
          </a:ln>
        </p:spPr>
      </p:pic>
      <p:cxnSp>
        <p:nvCxnSpPr>
          <p:cNvPr id="9" name="Straight Arrow Connector 8"/>
          <p:cNvCxnSpPr/>
          <p:nvPr/>
        </p:nvCxnSpPr>
        <p:spPr>
          <a:xfrm>
            <a:off x="3223424" y="3006337"/>
            <a:ext cx="802567"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2060" y="4294474"/>
            <a:ext cx="1040738" cy="215444"/>
          </a:xfrm>
          <a:prstGeom prst="rect">
            <a:avLst/>
          </a:prstGeom>
          <a:noFill/>
        </p:spPr>
        <p:txBody>
          <a:bodyPr wrap="square" lIns="0" tIns="0" rIns="0" bIns="0" rtlCol="0">
            <a:spAutoFit/>
          </a:bodyPr>
          <a:lstStyle/>
          <a:p>
            <a:pPr>
              <a:spcBef>
                <a:spcPts val="0"/>
              </a:spcBef>
            </a:pPr>
            <a:r>
              <a:rPr lang="zh-CN" altLang="en-US" sz="1400" dirty="0">
                <a:solidFill>
                  <a:schemeClr val="accent1"/>
                </a:solidFill>
              </a:rPr>
              <a:t>定子半体</a:t>
            </a:r>
            <a:endParaRPr lang="en-GB" sz="1400" dirty="0">
              <a:solidFill>
                <a:schemeClr val="accent1"/>
              </a:solidFill>
            </a:endParaRPr>
          </a:p>
        </p:txBody>
      </p:sp>
      <p:sp>
        <p:nvSpPr>
          <p:cNvPr id="11" name="TextBox 10"/>
          <p:cNvSpPr txBox="1"/>
          <p:nvPr/>
        </p:nvSpPr>
        <p:spPr>
          <a:xfrm>
            <a:off x="1086788" y="4023114"/>
            <a:ext cx="546010" cy="161583"/>
          </a:xfrm>
          <a:prstGeom prst="rect">
            <a:avLst/>
          </a:prstGeom>
          <a:noFill/>
        </p:spPr>
        <p:txBody>
          <a:bodyPr wrap="square" lIns="0" tIns="0" rIns="0" bIns="0" rtlCol="0">
            <a:spAutoFit/>
          </a:bodyPr>
          <a:lstStyle/>
          <a:p>
            <a:pPr>
              <a:spcBef>
                <a:spcPts val="0"/>
              </a:spcBef>
            </a:pPr>
            <a:r>
              <a:rPr lang="zh-CN" altLang="en-US" sz="1050" dirty="0">
                <a:solidFill>
                  <a:schemeClr val="accent1"/>
                </a:solidFill>
              </a:rPr>
              <a:t>段</a:t>
            </a:r>
            <a:endParaRPr lang="en-GB" sz="1050" dirty="0">
              <a:solidFill>
                <a:schemeClr val="accent1"/>
              </a:solidFill>
            </a:endParaRPr>
          </a:p>
        </p:txBody>
      </p:sp>
      <p:cxnSp>
        <p:nvCxnSpPr>
          <p:cNvPr id="13" name="Straight Arrow Connector 12"/>
          <p:cNvCxnSpPr/>
          <p:nvPr/>
        </p:nvCxnSpPr>
        <p:spPr>
          <a:xfrm flipH="1" flipV="1">
            <a:off x="1086788" y="3710227"/>
            <a:ext cx="110484" cy="312887"/>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74804" y="1524312"/>
            <a:ext cx="815722" cy="161583"/>
          </a:xfrm>
          <a:prstGeom prst="rect">
            <a:avLst/>
          </a:prstGeom>
          <a:noFill/>
        </p:spPr>
        <p:txBody>
          <a:bodyPr wrap="square" lIns="0" tIns="0" rIns="0" bIns="0" rtlCol="0">
            <a:spAutoFit/>
          </a:bodyPr>
          <a:lstStyle/>
          <a:p>
            <a:pPr>
              <a:spcBef>
                <a:spcPts val="0"/>
              </a:spcBef>
            </a:pPr>
            <a:r>
              <a:rPr lang="zh-CN" altLang="en-US" sz="1050" dirty="0">
                <a:solidFill>
                  <a:schemeClr val="accent1"/>
                </a:solidFill>
              </a:rPr>
              <a:t>相位连接</a:t>
            </a:r>
            <a:endParaRPr lang="en-GB" sz="1050" dirty="0">
              <a:solidFill>
                <a:schemeClr val="accent1"/>
              </a:solidFill>
            </a:endParaRPr>
          </a:p>
        </p:txBody>
      </p:sp>
      <p:cxnSp>
        <p:nvCxnSpPr>
          <p:cNvPr id="16" name="Straight Arrow Connector 15"/>
          <p:cNvCxnSpPr/>
          <p:nvPr/>
        </p:nvCxnSpPr>
        <p:spPr>
          <a:xfrm flipH="1">
            <a:off x="1086788" y="1768541"/>
            <a:ext cx="1222236"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632798" y="1670918"/>
            <a:ext cx="676226"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019574" y="1563780"/>
            <a:ext cx="282872"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电机总成</a:t>
            </a:r>
            <a:endParaRPr lang="en-GB" dirty="0"/>
          </a:p>
        </p:txBody>
      </p:sp>
      <p:sp>
        <p:nvSpPr>
          <p:cNvPr id="4" name="Footer Placeholder 3"/>
          <p:cNvSpPr>
            <a:spLocks noGrp="1"/>
          </p:cNvSpPr>
          <p:nvPr>
            <p:ph type="ftr" sz="quarter" idx="3"/>
          </p:nvPr>
        </p:nvSpPr>
        <p:spPr>
          <a:xfrm>
            <a:off x="1692000" y="4968000"/>
            <a:ext cx="4572000" cy="108000"/>
          </a:xfrm>
          <a:prstGeom prst="rect">
            <a:avLst/>
          </a:prstGeom>
        </p:spPr>
        <p:txBody>
          <a:bodyPr vert="horz" lIns="0" tIns="0" rIns="0" bIns="0" rtlCol="0" anchor="t" anchorCtr="0"/>
          <a:lstStyle>
            <a:defPPr>
              <a:defRPr lang="de-DE"/>
            </a:defPPr>
            <a:lvl1pPr algn="l" rtl="0" fontAlgn="base">
              <a:spcBef>
                <a:spcPct val="0"/>
              </a:spcBef>
              <a:spcAft>
                <a:spcPct val="0"/>
              </a:spcAft>
              <a:defRPr lang="de-DE" sz="800" kern="1200" baseline="0">
                <a:solidFill>
                  <a:srgbClr val="666666"/>
                </a:solidFill>
                <a:latin typeface="Arial" charset="0"/>
                <a:ea typeface="+mn-ea"/>
                <a:cs typeface="+mn-cs"/>
              </a:defRPr>
            </a:lvl1pPr>
            <a:lvl2pPr marL="457148" algn="l" rtl="0" fontAlgn="base">
              <a:spcBef>
                <a:spcPct val="0"/>
              </a:spcBef>
              <a:spcAft>
                <a:spcPct val="0"/>
              </a:spcAft>
              <a:defRPr sz="3600" kern="1200">
                <a:solidFill>
                  <a:schemeClr val="tx1"/>
                </a:solidFill>
                <a:latin typeface="Arial" charset="0"/>
                <a:ea typeface="+mn-ea"/>
                <a:cs typeface="+mn-cs"/>
              </a:defRPr>
            </a:lvl2pPr>
            <a:lvl3pPr marL="914296" algn="l" rtl="0" fontAlgn="base">
              <a:spcBef>
                <a:spcPct val="0"/>
              </a:spcBef>
              <a:spcAft>
                <a:spcPct val="0"/>
              </a:spcAft>
              <a:defRPr sz="3600" kern="1200">
                <a:solidFill>
                  <a:schemeClr val="tx1"/>
                </a:solidFill>
                <a:latin typeface="Arial" charset="0"/>
                <a:ea typeface="+mn-ea"/>
                <a:cs typeface="+mn-cs"/>
              </a:defRPr>
            </a:lvl3pPr>
            <a:lvl4pPr marL="1371444" algn="l" rtl="0" fontAlgn="base">
              <a:spcBef>
                <a:spcPct val="0"/>
              </a:spcBef>
              <a:spcAft>
                <a:spcPct val="0"/>
              </a:spcAft>
              <a:defRPr sz="3600" kern="1200">
                <a:solidFill>
                  <a:schemeClr val="tx1"/>
                </a:solidFill>
                <a:latin typeface="Arial" charset="0"/>
                <a:ea typeface="+mn-ea"/>
                <a:cs typeface="+mn-cs"/>
              </a:defRPr>
            </a:lvl4pPr>
            <a:lvl5pPr marL="1828592" algn="l" rtl="0" fontAlgn="base">
              <a:spcBef>
                <a:spcPct val="0"/>
              </a:spcBef>
              <a:spcAft>
                <a:spcPct val="0"/>
              </a:spcAft>
              <a:defRPr sz="3600" kern="1200">
                <a:solidFill>
                  <a:schemeClr val="tx1"/>
                </a:solidFill>
                <a:latin typeface="Arial" charset="0"/>
                <a:ea typeface="+mn-ea"/>
                <a:cs typeface="+mn-cs"/>
              </a:defRPr>
            </a:lvl5pPr>
            <a:lvl6pPr marL="2285740" algn="l" defTabSz="914296" rtl="0" eaLnBrk="1" latinLnBrk="0" hangingPunct="1">
              <a:defRPr sz="3600" kern="1200">
                <a:solidFill>
                  <a:schemeClr val="tx1"/>
                </a:solidFill>
                <a:latin typeface="Arial" charset="0"/>
                <a:ea typeface="+mn-ea"/>
                <a:cs typeface="+mn-cs"/>
              </a:defRPr>
            </a:lvl6pPr>
            <a:lvl7pPr marL="2742888" algn="l" defTabSz="914296" rtl="0" eaLnBrk="1" latinLnBrk="0" hangingPunct="1">
              <a:defRPr sz="3600" kern="1200">
                <a:solidFill>
                  <a:schemeClr val="tx1"/>
                </a:solidFill>
                <a:latin typeface="Arial" charset="0"/>
                <a:ea typeface="+mn-ea"/>
                <a:cs typeface="+mn-cs"/>
              </a:defRPr>
            </a:lvl7pPr>
            <a:lvl8pPr marL="3200036" algn="l" defTabSz="914296" rtl="0" eaLnBrk="1" latinLnBrk="0" hangingPunct="1">
              <a:defRPr sz="3600" kern="1200">
                <a:solidFill>
                  <a:schemeClr val="tx1"/>
                </a:solidFill>
                <a:latin typeface="Arial" charset="0"/>
                <a:ea typeface="+mn-ea"/>
                <a:cs typeface="+mn-cs"/>
              </a:defRPr>
            </a:lvl8pPr>
            <a:lvl9pPr marL="3657184" algn="l" defTabSz="914296" rtl="0" eaLnBrk="1" latinLnBrk="0" hangingPunct="1">
              <a:defRPr sz="3600" kern="1200">
                <a:solidFill>
                  <a:schemeClr val="tx1"/>
                </a:solidFill>
                <a:latin typeface="Arial" charset="0"/>
                <a:ea typeface="+mn-ea"/>
                <a:cs typeface="+mn-cs"/>
              </a:defRPr>
            </a:lvl9pPr>
          </a:lstStyle>
          <a:p>
            <a:pPr>
              <a:lnSpc>
                <a:spcPts val="800"/>
              </a:lnSpc>
            </a:pPr>
            <a:r>
              <a:rPr lang="en-US"/>
              <a:t>Business unit, Presentation title</a:t>
            </a:r>
            <a:endParaRPr lang="en-US" noProof="0" dirty="0"/>
          </a:p>
        </p:txBody>
      </p:sp>
      <p:sp>
        <p:nvSpPr>
          <p:cNvPr id="5" name="Date Placeholder 4"/>
          <p:cNvSpPr>
            <a:spLocks noGrp="1"/>
          </p:cNvSpPr>
          <p:nvPr>
            <p:ph type="dt" sz="half" idx="2"/>
          </p:nvPr>
        </p:nvSpPr>
        <p:spPr>
          <a:xfrm>
            <a:off x="791604" y="4968000"/>
            <a:ext cx="905100" cy="108000"/>
          </a:xfrm>
          <a:prstGeom prst="rect">
            <a:avLst/>
          </a:prstGeom>
        </p:spPr>
        <p:txBody>
          <a:bodyPr vert="horz" lIns="0" tIns="0" rIns="0" bIns="0" rtlCol="0" anchor="t" anchorCtr="0"/>
          <a:lstStyle>
            <a:defPPr>
              <a:defRPr lang="de-DE"/>
            </a:defPPr>
            <a:lvl1pPr algn="l" rtl="0" fontAlgn="base">
              <a:spcBef>
                <a:spcPct val="0"/>
              </a:spcBef>
              <a:spcAft>
                <a:spcPct val="0"/>
              </a:spcAft>
              <a:defRPr lang="en-GB" sz="800" kern="1200" baseline="0" smtClean="0">
                <a:solidFill>
                  <a:srgbClr val="666666"/>
                </a:solidFill>
                <a:latin typeface="Arial" charset="0"/>
                <a:ea typeface="+mn-ea"/>
                <a:cs typeface="+mn-cs"/>
              </a:defRPr>
            </a:lvl1pPr>
            <a:lvl2pPr marL="457148" algn="l" rtl="0" fontAlgn="base">
              <a:spcBef>
                <a:spcPct val="0"/>
              </a:spcBef>
              <a:spcAft>
                <a:spcPct val="0"/>
              </a:spcAft>
              <a:defRPr sz="3600" kern="1200">
                <a:solidFill>
                  <a:schemeClr val="tx1"/>
                </a:solidFill>
                <a:latin typeface="Arial" charset="0"/>
                <a:ea typeface="+mn-ea"/>
                <a:cs typeface="+mn-cs"/>
              </a:defRPr>
            </a:lvl2pPr>
            <a:lvl3pPr marL="914296" algn="l" rtl="0" fontAlgn="base">
              <a:spcBef>
                <a:spcPct val="0"/>
              </a:spcBef>
              <a:spcAft>
                <a:spcPct val="0"/>
              </a:spcAft>
              <a:defRPr sz="3600" kern="1200">
                <a:solidFill>
                  <a:schemeClr val="tx1"/>
                </a:solidFill>
                <a:latin typeface="Arial" charset="0"/>
                <a:ea typeface="+mn-ea"/>
                <a:cs typeface="+mn-cs"/>
              </a:defRPr>
            </a:lvl3pPr>
            <a:lvl4pPr marL="1371444" algn="l" rtl="0" fontAlgn="base">
              <a:spcBef>
                <a:spcPct val="0"/>
              </a:spcBef>
              <a:spcAft>
                <a:spcPct val="0"/>
              </a:spcAft>
              <a:defRPr sz="3600" kern="1200">
                <a:solidFill>
                  <a:schemeClr val="tx1"/>
                </a:solidFill>
                <a:latin typeface="Arial" charset="0"/>
                <a:ea typeface="+mn-ea"/>
                <a:cs typeface="+mn-cs"/>
              </a:defRPr>
            </a:lvl4pPr>
            <a:lvl5pPr marL="1828592" algn="l" rtl="0" fontAlgn="base">
              <a:spcBef>
                <a:spcPct val="0"/>
              </a:spcBef>
              <a:spcAft>
                <a:spcPct val="0"/>
              </a:spcAft>
              <a:defRPr sz="3600" kern="1200">
                <a:solidFill>
                  <a:schemeClr val="tx1"/>
                </a:solidFill>
                <a:latin typeface="Arial" charset="0"/>
                <a:ea typeface="+mn-ea"/>
                <a:cs typeface="+mn-cs"/>
              </a:defRPr>
            </a:lvl5pPr>
            <a:lvl6pPr marL="2285740" algn="l" defTabSz="914296" rtl="0" eaLnBrk="1" latinLnBrk="0" hangingPunct="1">
              <a:defRPr sz="3600" kern="1200">
                <a:solidFill>
                  <a:schemeClr val="tx1"/>
                </a:solidFill>
                <a:latin typeface="Arial" charset="0"/>
                <a:ea typeface="+mn-ea"/>
                <a:cs typeface="+mn-cs"/>
              </a:defRPr>
            </a:lvl6pPr>
            <a:lvl7pPr marL="2742888" algn="l" defTabSz="914296" rtl="0" eaLnBrk="1" latinLnBrk="0" hangingPunct="1">
              <a:defRPr sz="3600" kern="1200">
                <a:solidFill>
                  <a:schemeClr val="tx1"/>
                </a:solidFill>
                <a:latin typeface="Arial" charset="0"/>
                <a:ea typeface="+mn-ea"/>
                <a:cs typeface="+mn-cs"/>
              </a:defRPr>
            </a:lvl7pPr>
            <a:lvl8pPr marL="3200036" algn="l" defTabSz="914296" rtl="0" eaLnBrk="1" latinLnBrk="0" hangingPunct="1">
              <a:defRPr sz="3600" kern="1200">
                <a:solidFill>
                  <a:schemeClr val="tx1"/>
                </a:solidFill>
                <a:latin typeface="Arial" charset="0"/>
                <a:ea typeface="+mn-ea"/>
                <a:cs typeface="+mn-cs"/>
              </a:defRPr>
            </a:lvl8pPr>
            <a:lvl9pPr marL="3657184" algn="l" defTabSz="914296" rtl="0" eaLnBrk="1" latinLnBrk="0" hangingPunct="1">
              <a:defRPr sz="3600" kern="1200">
                <a:solidFill>
                  <a:schemeClr val="tx1"/>
                </a:solidFill>
                <a:latin typeface="Arial" charset="0"/>
                <a:ea typeface="+mn-ea"/>
                <a:cs typeface="+mn-cs"/>
              </a:defRPr>
            </a:lvl9pPr>
          </a:lstStyle>
          <a:p>
            <a:pPr>
              <a:lnSpc>
                <a:spcPts val="800"/>
              </a:lnSpc>
            </a:pPr>
            <a:fld id="{0BC7F774-A4E3-4C17-8FBB-948F4FDA62B8}" type="datetime1">
              <a:rPr lang="en-US" smtClean="0"/>
              <a:pPr>
                <a:lnSpc>
                  <a:spcPts val="800"/>
                </a:lnSpc>
              </a:pPr>
              <a:t>10/27/2022</a:t>
            </a:fld>
            <a:endParaRPr lang="de-DE" dirty="0"/>
          </a:p>
        </p:txBody>
      </p:sp>
      <p:pic>
        <p:nvPicPr>
          <p:cNvPr id="6" name="Picture 3" descr="N:\Motors\IECU\CV1 Images\Motor Assembly\Motor_Rotor Exploded ISO 01.jpg"/>
          <p:cNvPicPr>
            <a:picLocks noChangeAspect="1" noChangeArrowheads="1"/>
          </p:cNvPicPr>
          <p:nvPr/>
        </p:nvPicPr>
        <p:blipFill>
          <a:blip r:embed="rId2"/>
          <a:srcRect/>
          <a:stretch>
            <a:fillRect/>
          </a:stretch>
        </p:blipFill>
        <p:spPr bwMode="auto">
          <a:xfrm>
            <a:off x="5015541" y="1417596"/>
            <a:ext cx="3917950" cy="2363036"/>
          </a:xfrm>
          <a:prstGeom prst="rect">
            <a:avLst/>
          </a:prstGeom>
          <a:noFill/>
          <a:ln>
            <a:solidFill>
              <a:schemeClr val="accent1"/>
            </a:solidFill>
          </a:ln>
        </p:spPr>
      </p:pic>
      <p:pic>
        <p:nvPicPr>
          <p:cNvPr id="7" name="Picture 5" descr="N:\Motors\IECU\CV1 Images\Motor Assembly\Stator Disassembled 01.jpg"/>
          <p:cNvPicPr>
            <a:picLocks noChangeAspect="1" noChangeArrowheads="1"/>
          </p:cNvPicPr>
          <p:nvPr/>
        </p:nvPicPr>
        <p:blipFill>
          <a:blip r:embed="rId3"/>
          <a:srcRect/>
          <a:stretch>
            <a:fillRect/>
          </a:stretch>
        </p:blipFill>
        <p:spPr bwMode="auto">
          <a:xfrm>
            <a:off x="360361" y="888085"/>
            <a:ext cx="3881439" cy="2140233"/>
          </a:xfrm>
          <a:prstGeom prst="rect">
            <a:avLst/>
          </a:prstGeom>
          <a:noFill/>
          <a:ln>
            <a:solidFill>
              <a:schemeClr val="accent1"/>
            </a:solidFill>
          </a:ln>
        </p:spPr>
      </p:pic>
      <p:pic>
        <p:nvPicPr>
          <p:cNvPr id="8" name="Picture 2" descr="N:\Motors\IECU\CV1 Images\Rotor Assembly\Rotor Exploded View Bearing End.jpg"/>
          <p:cNvPicPr>
            <a:picLocks noGrp="1" noChangeAspect="1" noChangeArrowheads="1"/>
          </p:cNvPicPr>
          <p:nvPr>
            <p:ph idx="1"/>
          </p:nvPr>
        </p:nvPicPr>
        <p:blipFill>
          <a:blip r:embed="rId4"/>
          <a:srcRect/>
          <a:stretch>
            <a:fillRect/>
          </a:stretch>
        </p:blipFill>
        <p:spPr bwMode="auto">
          <a:xfrm>
            <a:off x="360362" y="3234590"/>
            <a:ext cx="3881439" cy="1258845"/>
          </a:xfrm>
          <a:prstGeom prst="rect">
            <a:avLst/>
          </a:prstGeom>
          <a:noFill/>
          <a:ln>
            <a:solidFill>
              <a:schemeClr val="accent1"/>
            </a:solidFill>
          </a:ln>
        </p:spPr>
      </p:pic>
      <p:cxnSp>
        <p:nvCxnSpPr>
          <p:cNvPr id="10" name="Straight Arrow Connector 9"/>
          <p:cNvCxnSpPr/>
          <p:nvPr/>
        </p:nvCxnSpPr>
        <p:spPr>
          <a:xfrm>
            <a:off x="4328599" y="2730043"/>
            <a:ext cx="592057"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28944" y="4258257"/>
            <a:ext cx="1735355" cy="215444"/>
          </a:xfrm>
          <a:prstGeom prst="rect">
            <a:avLst/>
          </a:prstGeom>
          <a:noFill/>
        </p:spPr>
        <p:txBody>
          <a:bodyPr wrap="square" lIns="0" tIns="0" rIns="0" bIns="0" rtlCol="0">
            <a:spAutoFit/>
          </a:bodyPr>
          <a:lstStyle/>
          <a:p>
            <a:pPr>
              <a:spcBef>
                <a:spcPts val="0"/>
              </a:spcBef>
            </a:pPr>
            <a:r>
              <a:rPr lang="zh-CN" altLang="en-US" sz="1400" dirty="0">
                <a:solidFill>
                  <a:schemeClr val="accent1"/>
                </a:solidFill>
              </a:rPr>
              <a:t>转子分总成</a:t>
            </a:r>
            <a:endParaRPr lang="en-GB" sz="1400" dirty="0">
              <a:solidFill>
                <a:schemeClr val="accent1"/>
              </a:solidFill>
            </a:endParaRPr>
          </a:p>
        </p:txBody>
      </p:sp>
      <p:sp>
        <p:nvSpPr>
          <p:cNvPr id="12" name="TextBox 11"/>
          <p:cNvSpPr txBox="1"/>
          <p:nvPr/>
        </p:nvSpPr>
        <p:spPr>
          <a:xfrm>
            <a:off x="422366" y="914405"/>
            <a:ext cx="1735355" cy="215444"/>
          </a:xfrm>
          <a:prstGeom prst="rect">
            <a:avLst/>
          </a:prstGeom>
          <a:noFill/>
        </p:spPr>
        <p:txBody>
          <a:bodyPr wrap="square" lIns="0" tIns="0" rIns="0" bIns="0" rtlCol="0">
            <a:spAutoFit/>
          </a:bodyPr>
          <a:lstStyle/>
          <a:p>
            <a:pPr>
              <a:spcBef>
                <a:spcPts val="0"/>
              </a:spcBef>
            </a:pPr>
            <a:r>
              <a:rPr lang="zh-CN" altLang="en-US" sz="1400" dirty="0">
                <a:solidFill>
                  <a:schemeClr val="accent1"/>
                </a:solidFill>
              </a:rPr>
              <a:t>定子子组件</a:t>
            </a:r>
            <a:endParaRPr lang="en-GB" sz="1400" dirty="0">
              <a:solidFill>
                <a:schemeClr val="accent1"/>
              </a:solidFill>
            </a:endParaRPr>
          </a:p>
        </p:txBody>
      </p:sp>
      <p:sp>
        <p:nvSpPr>
          <p:cNvPr id="13" name="TextBox 12"/>
          <p:cNvSpPr txBox="1"/>
          <p:nvPr/>
        </p:nvSpPr>
        <p:spPr>
          <a:xfrm>
            <a:off x="518599" y="3699840"/>
            <a:ext cx="546010" cy="161583"/>
          </a:xfrm>
          <a:prstGeom prst="rect">
            <a:avLst/>
          </a:prstGeom>
          <a:noFill/>
        </p:spPr>
        <p:txBody>
          <a:bodyPr wrap="square" lIns="0" tIns="0" rIns="0" bIns="0" rtlCol="0">
            <a:spAutoFit/>
          </a:bodyPr>
          <a:lstStyle/>
          <a:p>
            <a:pPr>
              <a:spcBef>
                <a:spcPts val="0"/>
              </a:spcBef>
            </a:pPr>
            <a:r>
              <a:rPr lang="zh-CN" altLang="en-US" sz="1050" dirty="0">
                <a:solidFill>
                  <a:schemeClr val="accent1"/>
                </a:solidFill>
              </a:rPr>
              <a:t>轴</a:t>
            </a:r>
            <a:endParaRPr lang="en-GB" sz="1050" dirty="0">
              <a:solidFill>
                <a:schemeClr val="accent1"/>
              </a:solidFill>
            </a:endParaRPr>
          </a:p>
        </p:txBody>
      </p:sp>
      <p:sp>
        <p:nvSpPr>
          <p:cNvPr id="14" name="TextBox 13"/>
          <p:cNvSpPr txBox="1"/>
          <p:nvPr/>
        </p:nvSpPr>
        <p:spPr>
          <a:xfrm>
            <a:off x="3231103" y="3520661"/>
            <a:ext cx="546010" cy="161583"/>
          </a:xfrm>
          <a:prstGeom prst="rect">
            <a:avLst/>
          </a:prstGeom>
          <a:noFill/>
        </p:spPr>
        <p:txBody>
          <a:bodyPr wrap="square" lIns="0" tIns="0" rIns="0" bIns="0" rtlCol="0">
            <a:spAutoFit/>
          </a:bodyPr>
          <a:lstStyle/>
          <a:p>
            <a:pPr>
              <a:spcBef>
                <a:spcPts val="0"/>
              </a:spcBef>
            </a:pPr>
            <a:r>
              <a:rPr lang="zh-CN" altLang="en-US" sz="1050" dirty="0">
                <a:solidFill>
                  <a:schemeClr val="accent1"/>
                </a:solidFill>
              </a:rPr>
              <a:t>驱动磁铁</a:t>
            </a:r>
            <a:endParaRPr lang="en-GB" sz="1050" dirty="0">
              <a:solidFill>
                <a:schemeClr val="accent1"/>
              </a:solidFill>
            </a:endParaRPr>
          </a:p>
        </p:txBody>
      </p:sp>
      <p:sp>
        <p:nvSpPr>
          <p:cNvPr id="15" name="TextBox 14"/>
          <p:cNvSpPr txBox="1"/>
          <p:nvPr/>
        </p:nvSpPr>
        <p:spPr>
          <a:xfrm>
            <a:off x="670999" y="3852240"/>
            <a:ext cx="546010" cy="161583"/>
          </a:xfrm>
          <a:prstGeom prst="rect">
            <a:avLst/>
          </a:prstGeom>
          <a:noFill/>
        </p:spPr>
        <p:txBody>
          <a:bodyPr wrap="square" lIns="0" tIns="0" rIns="0" bIns="0" rtlCol="0">
            <a:spAutoFit/>
          </a:bodyPr>
          <a:lstStyle/>
          <a:p>
            <a:pPr>
              <a:spcBef>
                <a:spcPts val="0"/>
              </a:spcBef>
            </a:pPr>
            <a:r>
              <a:rPr lang="zh-CN" altLang="en-US" sz="1050" dirty="0">
                <a:solidFill>
                  <a:schemeClr val="accent1"/>
                </a:solidFill>
              </a:rPr>
              <a:t>轴</a:t>
            </a:r>
            <a:endParaRPr lang="en-GB" sz="1050" dirty="0">
              <a:solidFill>
                <a:schemeClr val="accent1"/>
              </a:solidFill>
            </a:endParaRPr>
          </a:p>
        </p:txBody>
      </p:sp>
      <p:sp>
        <p:nvSpPr>
          <p:cNvPr id="16" name="TextBox 15"/>
          <p:cNvSpPr txBox="1"/>
          <p:nvPr/>
        </p:nvSpPr>
        <p:spPr>
          <a:xfrm>
            <a:off x="3839111" y="3780631"/>
            <a:ext cx="546010" cy="161583"/>
          </a:xfrm>
          <a:prstGeom prst="rect">
            <a:avLst/>
          </a:prstGeom>
          <a:noFill/>
        </p:spPr>
        <p:txBody>
          <a:bodyPr wrap="square" lIns="0" tIns="0" rIns="0" bIns="0" rtlCol="0">
            <a:spAutoFit/>
          </a:bodyPr>
          <a:lstStyle/>
          <a:p>
            <a:pPr>
              <a:spcBef>
                <a:spcPts val="0"/>
              </a:spcBef>
            </a:pPr>
            <a:r>
              <a:rPr lang="zh-CN" altLang="en-US" sz="1050" dirty="0">
                <a:solidFill>
                  <a:schemeClr val="accent1"/>
                </a:solidFill>
              </a:rPr>
              <a:t>承座</a:t>
            </a:r>
            <a:endParaRPr lang="en-GB" sz="1050" dirty="0">
              <a:solidFill>
                <a:schemeClr val="accent1"/>
              </a:solidFill>
            </a:endParaRPr>
          </a:p>
        </p:txBody>
      </p:sp>
      <p:sp>
        <p:nvSpPr>
          <p:cNvPr id="17" name="TextBox 16"/>
          <p:cNvSpPr txBox="1"/>
          <p:nvPr/>
        </p:nvSpPr>
        <p:spPr>
          <a:xfrm>
            <a:off x="2332984" y="3350552"/>
            <a:ext cx="694244" cy="161583"/>
          </a:xfrm>
          <a:prstGeom prst="rect">
            <a:avLst/>
          </a:prstGeom>
          <a:noFill/>
        </p:spPr>
        <p:txBody>
          <a:bodyPr wrap="square" lIns="0" tIns="0" rIns="0" bIns="0" rtlCol="0">
            <a:spAutoFit/>
          </a:bodyPr>
          <a:lstStyle/>
          <a:p>
            <a:pPr>
              <a:spcBef>
                <a:spcPts val="0"/>
              </a:spcBef>
            </a:pPr>
            <a:r>
              <a:rPr lang="zh-CN" altLang="en-US" sz="1050" dirty="0">
                <a:solidFill>
                  <a:schemeClr val="accent1"/>
                </a:solidFill>
              </a:rPr>
              <a:t>转子定位盘</a:t>
            </a:r>
            <a:endParaRPr lang="en-GB" sz="1050" dirty="0">
              <a:solidFill>
                <a:schemeClr val="accent1"/>
              </a:solidFill>
            </a:endParaRPr>
          </a:p>
        </p:txBody>
      </p:sp>
      <p:sp>
        <p:nvSpPr>
          <p:cNvPr id="18" name="TextBox 17"/>
          <p:cNvSpPr txBox="1"/>
          <p:nvPr/>
        </p:nvSpPr>
        <p:spPr>
          <a:xfrm>
            <a:off x="3509584" y="2568460"/>
            <a:ext cx="546010" cy="161583"/>
          </a:xfrm>
          <a:prstGeom prst="rect">
            <a:avLst/>
          </a:prstGeom>
          <a:noFill/>
        </p:spPr>
        <p:txBody>
          <a:bodyPr wrap="square" lIns="0" tIns="0" rIns="0" bIns="0" rtlCol="0">
            <a:spAutoFit/>
          </a:bodyPr>
          <a:lstStyle/>
          <a:p>
            <a:pPr>
              <a:spcBef>
                <a:spcPts val="0"/>
              </a:spcBef>
            </a:pPr>
            <a:r>
              <a:rPr lang="zh-CN" altLang="en-US" sz="1050" dirty="0">
                <a:solidFill>
                  <a:schemeClr val="accent1"/>
                </a:solidFill>
              </a:rPr>
              <a:t>电机外壳</a:t>
            </a:r>
            <a:endParaRPr lang="en-GB" sz="1050" dirty="0">
              <a:solidFill>
                <a:schemeClr val="accent1"/>
              </a:solidFill>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电机组件、耦合器和电机位置传感器</a:t>
            </a:r>
            <a:endParaRPr lang="en-GB" dirty="0"/>
          </a:p>
        </p:txBody>
      </p:sp>
      <p:sp>
        <p:nvSpPr>
          <p:cNvPr id="4" name="Footer Placeholder 3"/>
          <p:cNvSpPr>
            <a:spLocks noGrp="1"/>
          </p:cNvSpPr>
          <p:nvPr>
            <p:ph type="ftr" sz="quarter" idx="3"/>
          </p:nvPr>
        </p:nvSpPr>
        <p:spPr>
          <a:xfrm>
            <a:off x="1692000" y="4968000"/>
            <a:ext cx="4572000" cy="108000"/>
          </a:xfrm>
          <a:prstGeom prst="rect">
            <a:avLst/>
          </a:prstGeom>
        </p:spPr>
        <p:txBody>
          <a:bodyPr vert="horz" lIns="0" tIns="0" rIns="0" bIns="0" rtlCol="0" anchor="t" anchorCtr="0"/>
          <a:lstStyle>
            <a:defPPr>
              <a:defRPr lang="de-DE"/>
            </a:defPPr>
            <a:lvl1pPr algn="l" rtl="0" fontAlgn="base">
              <a:spcBef>
                <a:spcPct val="0"/>
              </a:spcBef>
              <a:spcAft>
                <a:spcPct val="0"/>
              </a:spcAft>
              <a:defRPr lang="de-DE" sz="800" kern="1200" baseline="0">
                <a:solidFill>
                  <a:srgbClr val="666666"/>
                </a:solidFill>
                <a:latin typeface="Arial" charset="0"/>
                <a:ea typeface="+mn-ea"/>
                <a:cs typeface="+mn-cs"/>
              </a:defRPr>
            </a:lvl1pPr>
            <a:lvl2pPr marL="457148" algn="l" rtl="0" fontAlgn="base">
              <a:spcBef>
                <a:spcPct val="0"/>
              </a:spcBef>
              <a:spcAft>
                <a:spcPct val="0"/>
              </a:spcAft>
              <a:defRPr sz="3600" kern="1200">
                <a:solidFill>
                  <a:schemeClr val="tx1"/>
                </a:solidFill>
                <a:latin typeface="Arial" charset="0"/>
                <a:ea typeface="+mn-ea"/>
                <a:cs typeface="+mn-cs"/>
              </a:defRPr>
            </a:lvl2pPr>
            <a:lvl3pPr marL="914296" algn="l" rtl="0" fontAlgn="base">
              <a:spcBef>
                <a:spcPct val="0"/>
              </a:spcBef>
              <a:spcAft>
                <a:spcPct val="0"/>
              </a:spcAft>
              <a:defRPr sz="3600" kern="1200">
                <a:solidFill>
                  <a:schemeClr val="tx1"/>
                </a:solidFill>
                <a:latin typeface="Arial" charset="0"/>
                <a:ea typeface="+mn-ea"/>
                <a:cs typeface="+mn-cs"/>
              </a:defRPr>
            </a:lvl3pPr>
            <a:lvl4pPr marL="1371444" algn="l" rtl="0" fontAlgn="base">
              <a:spcBef>
                <a:spcPct val="0"/>
              </a:spcBef>
              <a:spcAft>
                <a:spcPct val="0"/>
              </a:spcAft>
              <a:defRPr sz="3600" kern="1200">
                <a:solidFill>
                  <a:schemeClr val="tx1"/>
                </a:solidFill>
                <a:latin typeface="Arial" charset="0"/>
                <a:ea typeface="+mn-ea"/>
                <a:cs typeface="+mn-cs"/>
              </a:defRPr>
            </a:lvl4pPr>
            <a:lvl5pPr marL="1828592" algn="l" rtl="0" fontAlgn="base">
              <a:spcBef>
                <a:spcPct val="0"/>
              </a:spcBef>
              <a:spcAft>
                <a:spcPct val="0"/>
              </a:spcAft>
              <a:defRPr sz="3600" kern="1200">
                <a:solidFill>
                  <a:schemeClr val="tx1"/>
                </a:solidFill>
                <a:latin typeface="Arial" charset="0"/>
                <a:ea typeface="+mn-ea"/>
                <a:cs typeface="+mn-cs"/>
              </a:defRPr>
            </a:lvl5pPr>
            <a:lvl6pPr marL="2285740" algn="l" defTabSz="914296" rtl="0" eaLnBrk="1" latinLnBrk="0" hangingPunct="1">
              <a:defRPr sz="3600" kern="1200">
                <a:solidFill>
                  <a:schemeClr val="tx1"/>
                </a:solidFill>
                <a:latin typeface="Arial" charset="0"/>
                <a:ea typeface="+mn-ea"/>
                <a:cs typeface="+mn-cs"/>
              </a:defRPr>
            </a:lvl6pPr>
            <a:lvl7pPr marL="2742888" algn="l" defTabSz="914296" rtl="0" eaLnBrk="1" latinLnBrk="0" hangingPunct="1">
              <a:defRPr sz="3600" kern="1200">
                <a:solidFill>
                  <a:schemeClr val="tx1"/>
                </a:solidFill>
                <a:latin typeface="Arial" charset="0"/>
                <a:ea typeface="+mn-ea"/>
                <a:cs typeface="+mn-cs"/>
              </a:defRPr>
            </a:lvl7pPr>
            <a:lvl8pPr marL="3200036" algn="l" defTabSz="914296" rtl="0" eaLnBrk="1" latinLnBrk="0" hangingPunct="1">
              <a:defRPr sz="3600" kern="1200">
                <a:solidFill>
                  <a:schemeClr val="tx1"/>
                </a:solidFill>
                <a:latin typeface="Arial" charset="0"/>
                <a:ea typeface="+mn-ea"/>
                <a:cs typeface="+mn-cs"/>
              </a:defRPr>
            </a:lvl8pPr>
            <a:lvl9pPr marL="3657184" algn="l" defTabSz="914296" rtl="0" eaLnBrk="1" latinLnBrk="0" hangingPunct="1">
              <a:defRPr sz="3600" kern="1200">
                <a:solidFill>
                  <a:schemeClr val="tx1"/>
                </a:solidFill>
                <a:latin typeface="Arial" charset="0"/>
                <a:ea typeface="+mn-ea"/>
                <a:cs typeface="+mn-cs"/>
              </a:defRPr>
            </a:lvl9pPr>
          </a:lstStyle>
          <a:p>
            <a:pPr>
              <a:lnSpc>
                <a:spcPts val="800"/>
              </a:lnSpc>
            </a:pPr>
            <a:r>
              <a:rPr lang="en-US"/>
              <a:t>Business unit, Presentation title</a:t>
            </a:r>
            <a:endParaRPr lang="en-US" noProof="0" dirty="0"/>
          </a:p>
        </p:txBody>
      </p:sp>
      <p:sp>
        <p:nvSpPr>
          <p:cNvPr id="5" name="Date Placeholder 4"/>
          <p:cNvSpPr>
            <a:spLocks noGrp="1"/>
          </p:cNvSpPr>
          <p:nvPr>
            <p:ph type="dt" sz="half" idx="2"/>
          </p:nvPr>
        </p:nvSpPr>
        <p:spPr>
          <a:xfrm>
            <a:off x="791604" y="4968000"/>
            <a:ext cx="905100" cy="108000"/>
          </a:xfrm>
          <a:prstGeom prst="rect">
            <a:avLst/>
          </a:prstGeom>
        </p:spPr>
        <p:txBody>
          <a:bodyPr vert="horz" lIns="0" tIns="0" rIns="0" bIns="0" rtlCol="0" anchor="t" anchorCtr="0"/>
          <a:lstStyle>
            <a:defPPr>
              <a:defRPr lang="de-DE"/>
            </a:defPPr>
            <a:lvl1pPr algn="l" rtl="0" fontAlgn="base">
              <a:spcBef>
                <a:spcPct val="0"/>
              </a:spcBef>
              <a:spcAft>
                <a:spcPct val="0"/>
              </a:spcAft>
              <a:defRPr lang="en-GB" sz="800" kern="1200" baseline="0" smtClean="0">
                <a:solidFill>
                  <a:srgbClr val="666666"/>
                </a:solidFill>
                <a:latin typeface="Arial" charset="0"/>
                <a:ea typeface="+mn-ea"/>
                <a:cs typeface="+mn-cs"/>
              </a:defRPr>
            </a:lvl1pPr>
            <a:lvl2pPr marL="457148" algn="l" rtl="0" fontAlgn="base">
              <a:spcBef>
                <a:spcPct val="0"/>
              </a:spcBef>
              <a:spcAft>
                <a:spcPct val="0"/>
              </a:spcAft>
              <a:defRPr sz="3600" kern="1200">
                <a:solidFill>
                  <a:schemeClr val="tx1"/>
                </a:solidFill>
                <a:latin typeface="Arial" charset="0"/>
                <a:ea typeface="+mn-ea"/>
                <a:cs typeface="+mn-cs"/>
              </a:defRPr>
            </a:lvl2pPr>
            <a:lvl3pPr marL="914296" algn="l" rtl="0" fontAlgn="base">
              <a:spcBef>
                <a:spcPct val="0"/>
              </a:spcBef>
              <a:spcAft>
                <a:spcPct val="0"/>
              </a:spcAft>
              <a:defRPr sz="3600" kern="1200">
                <a:solidFill>
                  <a:schemeClr val="tx1"/>
                </a:solidFill>
                <a:latin typeface="Arial" charset="0"/>
                <a:ea typeface="+mn-ea"/>
                <a:cs typeface="+mn-cs"/>
              </a:defRPr>
            </a:lvl3pPr>
            <a:lvl4pPr marL="1371444" algn="l" rtl="0" fontAlgn="base">
              <a:spcBef>
                <a:spcPct val="0"/>
              </a:spcBef>
              <a:spcAft>
                <a:spcPct val="0"/>
              </a:spcAft>
              <a:defRPr sz="3600" kern="1200">
                <a:solidFill>
                  <a:schemeClr val="tx1"/>
                </a:solidFill>
                <a:latin typeface="Arial" charset="0"/>
                <a:ea typeface="+mn-ea"/>
                <a:cs typeface="+mn-cs"/>
              </a:defRPr>
            </a:lvl4pPr>
            <a:lvl5pPr marL="1828592" algn="l" rtl="0" fontAlgn="base">
              <a:spcBef>
                <a:spcPct val="0"/>
              </a:spcBef>
              <a:spcAft>
                <a:spcPct val="0"/>
              </a:spcAft>
              <a:defRPr sz="3600" kern="1200">
                <a:solidFill>
                  <a:schemeClr val="tx1"/>
                </a:solidFill>
                <a:latin typeface="Arial" charset="0"/>
                <a:ea typeface="+mn-ea"/>
                <a:cs typeface="+mn-cs"/>
              </a:defRPr>
            </a:lvl5pPr>
            <a:lvl6pPr marL="2285740" algn="l" defTabSz="914296" rtl="0" eaLnBrk="1" latinLnBrk="0" hangingPunct="1">
              <a:defRPr sz="3600" kern="1200">
                <a:solidFill>
                  <a:schemeClr val="tx1"/>
                </a:solidFill>
                <a:latin typeface="Arial" charset="0"/>
                <a:ea typeface="+mn-ea"/>
                <a:cs typeface="+mn-cs"/>
              </a:defRPr>
            </a:lvl6pPr>
            <a:lvl7pPr marL="2742888" algn="l" defTabSz="914296" rtl="0" eaLnBrk="1" latinLnBrk="0" hangingPunct="1">
              <a:defRPr sz="3600" kern="1200">
                <a:solidFill>
                  <a:schemeClr val="tx1"/>
                </a:solidFill>
                <a:latin typeface="Arial" charset="0"/>
                <a:ea typeface="+mn-ea"/>
                <a:cs typeface="+mn-cs"/>
              </a:defRPr>
            </a:lvl7pPr>
            <a:lvl8pPr marL="3200036" algn="l" defTabSz="914296" rtl="0" eaLnBrk="1" latinLnBrk="0" hangingPunct="1">
              <a:defRPr sz="3600" kern="1200">
                <a:solidFill>
                  <a:schemeClr val="tx1"/>
                </a:solidFill>
                <a:latin typeface="Arial" charset="0"/>
                <a:ea typeface="+mn-ea"/>
                <a:cs typeface="+mn-cs"/>
              </a:defRPr>
            </a:lvl8pPr>
            <a:lvl9pPr marL="3657184" algn="l" defTabSz="914296" rtl="0" eaLnBrk="1" latinLnBrk="0" hangingPunct="1">
              <a:defRPr sz="3600" kern="1200">
                <a:solidFill>
                  <a:schemeClr val="tx1"/>
                </a:solidFill>
                <a:latin typeface="Arial" charset="0"/>
                <a:ea typeface="+mn-ea"/>
                <a:cs typeface="+mn-cs"/>
              </a:defRPr>
            </a:lvl9pPr>
          </a:lstStyle>
          <a:p>
            <a:pPr>
              <a:lnSpc>
                <a:spcPts val="800"/>
              </a:lnSpc>
            </a:pPr>
            <a:fld id="{0BC7F774-A4E3-4C17-8FBB-948F4FDA62B8}" type="datetime1">
              <a:rPr lang="en-US" smtClean="0"/>
              <a:pPr>
                <a:lnSpc>
                  <a:spcPts val="800"/>
                </a:lnSpc>
              </a:pPr>
              <a:t>10/27/2022</a:t>
            </a:fld>
            <a:endParaRPr lang="de-DE" dirty="0"/>
          </a:p>
        </p:txBody>
      </p:sp>
      <p:pic>
        <p:nvPicPr>
          <p:cNvPr id="1028" name="Picture 4" descr="N:\Motors\IECU\CV1 Images\Motor Assembly\Motor_Wire-guide Exploded ISO 01.jpg"/>
          <p:cNvPicPr>
            <a:picLocks noChangeAspect="1" noChangeArrowheads="1"/>
          </p:cNvPicPr>
          <p:nvPr/>
        </p:nvPicPr>
        <p:blipFill>
          <a:blip r:embed="rId2"/>
          <a:srcRect/>
          <a:stretch>
            <a:fillRect/>
          </a:stretch>
        </p:blipFill>
        <p:spPr bwMode="auto">
          <a:xfrm>
            <a:off x="480342" y="1754547"/>
            <a:ext cx="3476603" cy="2182895"/>
          </a:xfrm>
          <a:prstGeom prst="rect">
            <a:avLst/>
          </a:prstGeom>
          <a:noFill/>
          <a:ln>
            <a:solidFill>
              <a:schemeClr val="accent1"/>
            </a:solidFill>
          </a:ln>
        </p:spPr>
      </p:pic>
      <p:pic>
        <p:nvPicPr>
          <p:cNvPr id="1031" name="Picture 7" descr="N:\Motors\IECU\CV1 Images\Motor Assembly\Motor_Coupler Exploded ISO 01.jpg"/>
          <p:cNvPicPr>
            <a:picLocks noChangeAspect="1" noChangeArrowheads="1"/>
          </p:cNvPicPr>
          <p:nvPr/>
        </p:nvPicPr>
        <p:blipFill>
          <a:blip r:embed="rId3"/>
          <a:srcRect/>
          <a:stretch>
            <a:fillRect/>
          </a:stretch>
        </p:blipFill>
        <p:spPr bwMode="auto">
          <a:xfrm>
            <a:off x="4545686" y="1426563"/>
            <a:ext cx="4114549" cy="2678371"/>
          </a:xfrm>
          <a:prstGeom prst="rect">
            <a:avLst/>
          </a:prstGeom>
          <a:noFill/>
          <a:ln>
            <a:solidFill>
              <a:schemeClr val="accent1"/>
            </a:solidFill>
          </a:ln>
        </p:spPr>
      </p:pic>
      <p:sp>
        <p:nvSpPr>
          <p:cNvPr id="12" name="TextBox 11"/>
          <p:cNvSpPr txBox="1"/>
          <p:nvPr/>
        </p:nvSpPr>
        <p:spPr>
          <a:xfrm>
            <a:off x="519810" y="1774281"/>
            <a:ext cx="1407664" cy="215444"/>
          </a:xfrm>
          <a:prstGeom prst="rect">
            <a:avLst/>
          </a:prstGeom>
          <a:noFill/>
        </p:spPr>
        <p:txBody>
          <a:bodyPr wrap="square" lIns="0" tIns="0" rIns="0" bIns="0" rtlCol="0">
            <a:spAutoFit/>
          </a:bodyPr>
          <a:lstStyle/>
          <a:p>
            <a:pPr>
              <a:spcBef>
                <a:spcPts val="0"/>
              </a:spcBef>
            </a:pPr>
            <a:r>
              <a:rPr lang="zh-CN" altLang="en-US" sz="1400" dirty="0">
                <a:solidFill>
                  <a:schemeClr val="accent1"/>
                </a:solidFill>
              </a:rPr>
              <a:t>电机导线导管</a:t>
            </a:r>
            <a:endParaRPr lang="en-GB" sz="1400" dirty="0">
              <a:solidFill>
                <a:schemeClr val="accent1"/>
              </a:solidFill>
            </a:endParaRPr>
          </a:p>
        </p:txBody>
      </p:sp>
      <p:sp>
        <p:nvSpPr>
          <p:cNvPr id="13" name="TextBox 12"/>
          <p:cNvSpPr txBox="1"/>
          <p:nvPr/>
        </p:nvSpPr>
        <p:spPr>
          <a:xfrm>
            <a:off x="4650940" y="3829720"/>
            <a:ext cx="1966949" cy="215444"/>
          </a:xfrm>
          <a:prstGeom prst="rect">
            <a:avLst/>
          </a:prstGeom>
          <a:noFill/>
        </p:spPr>
        <p:txBody>
          <a:bodyPr wrap="square" lIns="0" tIns="0" rIns="0" bIns="0" rtlCol="0">
            <a:spAutoFit/>
          </a:bodyPr>
          <a:lstStyle/>
          <a:p>
            <a:pPr>
              <a:spcBef>
                <a:spcPts val="0"/>
              </a:spcBef>
            </a:pPr>
            <a:r>
              <a:rPr lang="zh-CN" altLang="en-US" sz="1400" dirty="0">
                <a:solidFill>
                  <a:schemeClr val="accent1"/>
                </a:solidFill>
              </a:rPr>
              <a:t>电机耦合器和</a:t>
            </a:r>
            <a:r>
              <a:rPr lang="en-GB" sz="1400" dirty="0">
                <a:solidFill>
                  <a:schemeClr val="accent1"/>
                </a:solidFill>
              </a:rPr>
              <a:t>MPS</a:t>
            </a:r>
          </a:p>
        </p:txBody>
      </p:sp>
      <p:sp>
        <p:nvSpPr>
          <p:cNvPr id="14" name="TextBox 13"/>
          <p:cNvSpPr txBox="1"/>
          <p:nvPr/>
        </p:nvSpPr>
        <p:spPr>
          <a:xfrm>
            <a:off x="4650940" y="2402973"/>
            <a:ext cx="546010" cy="161583"/>
          </a:xfrm>
          <a:prstGeom prst="rect">
            <a:avLst/>
          </a:prstGeom>
          <a:noFill/>
        </p:spPr>
        <p:txBody>
          <a:bodyPr wrap="square" lIns="0" tIns="0" rIns="0" bIns="0" rtlCol="0">
            <a:spAutoFit/>
          </a:bodyPr>
          <a:lstStyle/>
          <a:p>
            <a:pPr>
              <a:spcBef>
                <a:spcPts val="0"/>
              </a:spcBef>
            </a:pPr>
            <a:r>
              <a:rPr lang="zh-CN" altLang="en-US" sz="1050" dirty="0">
                <a:solidFill>
                  <a:schemeClr val="accent1"/>
                </a:solidFill>
              </a:rPr>
              <a:t>耦合器</a:t>
            </a:r>
            <a:endParaRPr lang="en-GB" sz="1050" dirty="0">
              <a:solidFill>
                <a:schemeClr val="accent1"/>
              </a:solidFill>
            </a:endParaRPr>
          </a:p>
        </p:txBody>
      </p:sp>
      <p:sp>
        <p:nvSpPr>
          <p:cNvPr id="15" name="TextBox 14"/>
          <p:cNvSpPr txBox="1"/>
          <p:nvPr/>
        </p:nvSpPr>
        <p:spPr>
          <a:xfrm>
            <a:off x="5085116" y="1774281"/>
            <a:ext cx="894665" cy="323165"/>
          </a:xfrm>
          <a:prstGeom prst="rect">
            <a:avLst/>
          </a:prstGeom>
          <a:noFill/>
        </p:spPr>
        <p:txBody>
          <a:bodyPr wrap="square" lIns="0" tIns="0" rIns="0" bIns="0" rtlCol="0">
            <a:spAutoFit/>
          </a:bodyPr>
          <a:lstStyle/>
          <a:p>
            <a:pPr>
              <a:spcBef>
                <a:spcPts val="0"/>
              </a:spcBef>
            </a:pPr>
            <a:r>
              <a:rPr lang="zh-CN" altLang="en-US" sz="1050" dirty="0">
                <a:solidFill>
                  <a:schemeClr val="accent1"/>
                </a:solidFill>
              </a:rPr>
              <a:t>电机位置传感器目标磁铁</a:t>
            </a:r>
            <a:endParaRPr lang="en-GB" sz="1050" dirty="0">
              <a:solidFill>
                <a:schemeClr val="accent1"/>
              </a:solidFill>
            </a:endParaRPr>
          </a:p>
        </p:txBody>
      </p:sp>
      <p:cxnSp>
        <p:nvCxnSpPr>
          <p:cNvPr id="17" name="Straight Arrow Connector 16"/>
          <p:cNvCxnSpPr/>
          <p:nvPr/>
        </p:nvCxnSpPr>
        <p:spPr>
          <a:xfrm>
            <a:off x="5591653" y="2186671"/>
            <a:ext cx="118412" cy="305527"/>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r>
              <a:rPr lang="zh-CN" altLang="en-US" dirty="0"/>
              <a:t>无刷永磁电机运行</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5</a:t>
            </a:fld>
            <a:endParaRPr lang="en-US" dirty="0"/>
          </a:p>
        </p:txBody>
      </p:sp>
      <p:grpSp>
        <p:nvGrpSpPr>
          <p:cNvPr id="55" name="Group 90">
            <a:extLst>
              <a:ext uri="{FF2B5EF4-FFF2-40B4-BE49-F238E27FC236}">
                <a16:creationId xmlns:a16="http://schemas.microsoft.com/office/drawing/2014/main" id="{F2688E22-5675-47F8-BBC0-FC38C49FEE6D}"/>
              </a:ext>
            </a:extLst>
          </p:cNvPr>
          <p:cNvGrpSpPr>
            <a:grpSpLocks/>
          </p:cNvGrpSpPr>
          <p:nvPr/>
        </p:nvGrpSpPr>
        <p:grpSpPr bwMode="auto">
          <a:xfrm>
            <a:off x="1938705" y="1020957"/>
            <a:ext cx="3951987" cy="1756064"/>
            <a:chOff x="1392" y="1152"/>
            <a:chExt cx="3024" cy="1488"/>
          </a:xfrm>
        </p:grpSpPr>
        <p:sp>
          <p:nvSpPr>
            <p:cNvPr id="56" name="Line 84">
              <a:extLst>
                <a:ext uri="{FF2B5EF4-FFF2-40B4-BE49-F238E27FC236}">
                  <a16:creationId xmlns:a16="http://schemas.microsoft.com/office/drawing/2014/main" id="{9E4EA008-DD37-43C1-A1CC-DAEBB1A684BC}"/>
                </a:ext>
              </a:extLst>
            </p:cNvPr>
            <p:cNvSpPr>
              <a:spLocks noChangeShapeType="1"/>
            </p:cNvSpPr>
            <p:nvPr/>
          </p:nvSpPr>
          <p:spPr bwMode="auto">
            <a:xfrm>
              <a:off x="2472" y="1674"/>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7" name="Group 89">
              <a:extLst>
                <a:ext uri="{FF2B5EF4-FFF2-40B4-BE49-F238E27FC236}">
                  <a16:creationId xmlns:a16="http://schemas.microsoft.com/office/drawing/2014/main" id="{9ABC6C0D-C22F-4EC2-94CB-EE5B226B366E}"/>
                </a:ext>
              </a:extLst>
            </p:cNvPr>
            <p:cNvGrpSpPr>
              <a:grpSpLocks/>
            </p:cNvGrpSpPr>
            <p:nvPr/>
          </p:nvGrpSpPr>
          <p:grpSpPr bwMode="auto">
            <a:xfrm>
              <a:off x="1392" y="1152"/>
              <a:ext cx="3024" cy="1488"/>
              <a:chOff x="528" y="1296"/>
              <a:chExt cx="3024" cy="1488"/>
            </a:xfrm>
          </p:grpSpPr>
          <p:grpSp>
            <p:nvGrpSpPr>
              <p:cNvPr id="58" name="Group 18">
                <a:extLst>
                  <a:ext uri="{FF2B5EF4-FFF2-40B4-BE49-F238E27FC236}">
                    <a16:creationId xmlns:a16="http://schemas.microsoft.com/office/drawing/2014/main" id="{A85C4FA2-3DFA-41CE-952B-57C0D8FE5E2B}"/>
                  </a:ext>
                </a:extLst>
              </p:cNvPr>
              <p:cNvGrpSpPr>
                <a:grpSpLocks/>
              </p:cNvGrpSpPr>
              <p:nvPr/>
            </p:nvGrpSpPr>
            <p:grpSpPr bwMode="auto">
              <a:xfrm>
                <a:off x="1416" y="2256"/>
                <a:ext cx="384" cy="528"/>
                <a:chOff x="1248" y="1440"/>
                <a:chExt cx="672" cy="1008"/>
              </a:xfrm>
            </p:grpSpPr>
            <p:sp>
              <p:nvSpPr>
                <p:cNvPr id="128" name="Line 6">
                  <a:extLst>
                    <a:ext uri="{FF2B5EF4-FFF2-40B4-BE49-F238E27FC236}">
                      <a16:creationId xmlns:a16="http://schemas.microsoft.com/office/drawing/2014/main" id="{8A158080-DF62-45F4-9585-79A639340888}"/>
                    </a:ext>
                  </a:extLst>
                </p:cNvPr>
                <p:cNvSpPr>
                  <a:spLocks noChangeShapeType="1"/>
                </p:cNvSpPr>
                <p:nvPr/>
              </p:nvSpPr>
              <p:spPr bwMode="auto">
                <a:xfrm>
                  <a:off x="1584" y="1440"/>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9" name="Line 7">
                  <a:extLst>
                    <a:ext uri="{FF2B5EF4-FFF2-40B4-BE49-F238E27FC236}">
                      <a16:creationId xmlns:a16="http://schemas.microsoft.com/office/drawing/2014/main" id="{1CE115D2-003E-4CA1-A06F-7811C2551530}"/>
                    </a:ext>
                  </a:extLst>
                </p:cNvPr>
                <p:cNvSpPr>
                  <a:spLocks noChangeShapeType="1"/>
                </p:cNvSpPr>
                <p:nvPr/>
              </p:nvSpPr>
              <p:spPr bwMode="auto">
                <a:xfrm>
                  <a:off x="1584" y="2064"/>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0" name="Line 8">
                  <a:extLst>
                    <a:ext uri="{FF2B5EF4-FFF2-40B4-BE49-F238E27FC236}">
                      <a16:creationId xmlns:a16="http://schemas.microsoft.com/office/drawing/2014/main" id="{0C998EAC-4F42-4FFE-9614-B9405A7545CF}"/>
                    </a:ext>
                  </a:extLst>
                </p:cNvPr>
                <p:cNvSpPr>
                  <a:spLocks noChangeShapeType="1"/>
                </p:cNvSpPr>
                <p:nvPr/>
              </p:nvSpPr>
              <p:spPr bwMode="auto">
                <a:xfrm>
                  <a:off x="1440" y="1824"/>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1" name="Line 9">
                  <a:extLst>
                    <a:ext uri="{FF2B5EF4-FFF2-40B4-BE49-F238E27FC236}">
                      <a16:creationId xmlns:a16="http://schemas.microsoft.com/office/drawing/2014/main" id="{6A0029DD-C0AC-40AA-85E2-DED81AC211EA}"/>
                    </a:ext>
                  </a:extLst>
                </p:cNvPr>
                <p:cNvSpPr>
                  <a:spLocks noChangeShapeType="1"/>
                </p:cNvSpPr>
                <p:nvPr/>
              </p:nvSpPr>
              <p:spPr bwMode="auto">
                <a:xfrm>
                  <a:off x="1296" y="193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2" name="Line 10">
                  <a:extLst>
                    <a:ext uri="{FF2B5EF4-FFF2-40B4-BE49-F238E27FC236}">
                      <a16:creationId xmlns:a16="http://schemas.microsoft.com/office/drawing/2014/main" id="{48653DF8-5E58-4830-B807-7237A4A34E7B}"/>
                    </a:ext>
                  </a:extLst>
                </p:cNvPr>
                <p:cNvSpPr>
                  <a:spLocks noChangeShapeType="1"/>
                </p:cNvSpPr>
                <p:nvPr/>
              </p:nvSpPr>
              <p:spPr bwMode="auto">
                <a:xfrm>
                  <a:off x="1440" y="205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3" name="Line 11">
                  <a:extLst>
                    <a:ext uri="{FF2B5EF4-FFF2-40B4-BE49-F238E27FC236}">
                      <a16:creationId xmlns:a16="http://schemas.microsoft.com/office/drawing/2014/main" id="{C939A399-F016-4B53-A5B0-B3C6AAA2EB2F}"/>
                    </a:ext>
                  </a:extLst>
                </p:cNvPr>
                <p:cNvSpPr>
                  <a:spLocks noChangeShapeType="1"/>
                </p:cNvSpPr>
                <p:nvPr/>
              </p:nvSpPr>
              <p:spPr bwMode="auto">
                <a:xfrm>
                  <a:off x="1584" y="158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4" name="Line 12">
                  <a:extLst>
                    <a:ext uri="{FF2B5EF4-FFF2-40B4-BE49-F238E27FC236}">
                      <a16:creationId xmlns:a16="http://schemas.microsoft.com/office/drawing/2014/main" id="{C400651B-5080-4DC6-AF66-024BE012243E}"/>
                    </a:ext>
                  </a:extLst>
                </p:cNvPr>
                <p:cNvSpPr>
                  <a:spLocks noChangeShapeType="1"/>
                </p:cNvSpPr>
                <p:nvPr/>
              </p:nvSpPr>
              <p:spPr bwMode="auto">
                <a:xfrm>
                  <a:off x="1584" y="230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5" name="Line 13">
                  <a:extLst>
                    <a:ext uri="{FF2B5EF4-FFF2-40B4-BE49-F238E27FC236}">
                      <a16:creationId xmlns:a16="http://schemas.microsoft.com/office/drawing/2014/main" id="{A9E99EBE-610E-4D86-A388-559D1C0A14E1}"/>
                    </a:ext>
                  </a:extLst>
                </p:cNvPr>
                <p:cNvSpPr>
                  <a:spLocks noChangeShapeType="1"/>
                </p:cNvSpPr>
                <p:nvPr/>
              </p:nvSpPr>
              <p:spPr bwMode="auto">
                <a:xfrm>
                  <a:off x="1440" y="1818"/>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 name="AutoShape 14">
                  <a:extLst>
                    <a:ext uri="{FF2B5EF4-FFF2-40B4-BE49-F238E27FC236}">
                      <a16:creationId xmlns:a16="http://schemas.microsoft.com/office/drawing/2014/main" id="{8BF0095D-27D1-423C-902F-42232BBE6BF8}"/>
                    </a:ext>
                  </a:extLst>
                </p:cNvPr>
                <p:cNvSpPr>
                  <a:spLocks noChangeArrowheads="1"/>
                </p:cNvSpPr>
                <p:nvPr/>
              </p:nvSpPr>
              <p:spPr bwMode="auto">
                <a:xfrm>
                  <a:off x="1704" y="1872"/>
                  <a:ext cx="138" cy="14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7" name="Line 15">
                  <a:extLst>
                    <a:ext uri="{FF2B5EF4-FFF2-40B4-BE49-F238E27FC236}">
                      <a16:creationId xmlns:a16="http://schemas.microsoft.com/office/drawing/2014/main" id="{CA5CEBA8-F5DD-4A19-BDCC-4578F28E71B6}"/>
                    </a:ext>
                  </a:extLst>
                </p:cNvPr>
                <p:cNvSpPr>
                  <a:spLocks noChangeShapeType="1"/>
                </p:cNvSpPr>
                <p:nvPr/>
              </p:nvSpPr>
              <p:spPr bwMode="auto">
                <a:xfrm>
                  <a:off x="1776" y="1584"/>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8" name="Line 16">
                  <a:extLst>
                    <a:ext uri="{FF2B5EF4-FFF2-40B4-BE49-F238E27FC236}">
                      <a16:creationId xmlns:a16="http://schemas.microsoft.com/office/drawing/2014/main" id="{D7C756E9-18E4-4514-B4E2-3B5A8913C8EF}"/>
                    </a:ext>
                  </a:extLst>
                </p:cNvPr>
                <p:cNvSpPr>
                  <a:spLocks noChangeShapeType="1"/>
                </p:cNvSpPr>
                <p:nvPr/>
              </p:nvSpPr>
              <p:spPr bwMode="auto">
                <a:xfrm>
                  <a:off x="1776" y="201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 name="Rectangle 17">
                  <a:extLst>
                    <a:ext uri="{FF2B5EF4-FFF2-40B4-BE49-F238E27FC236}">
                      <a16:creationId xmlns:a16="http://schemas.microsoft.com/office/drawing/2014/main" id="{3FE7E0E7-E839-49AB-9B79-42CB1F19BFC5}"/>
                    </a:ext>
                  </a:extLst>
                </p:cNvPr>
                <p:cNvSpPr>
                  <a:spLocks noChangeArrowheads="1"/>
                </p:cNvSpPr>
                <p:nvPr/>
              </p:nvSpPr>
              <p:spPr bwMode="auto">
                <a:xfrm>
                  <a:off x="1248" y="1536"/>
                  <a:ext cx="672" cy="816"/>
                </a:xfrm>
                <a:prstGeom prst="rect">
                  <a:avLst/>
                </a:prstGeom>
                <a:noFill/>
                <a:ln w="12700" cap="rnd">
                  <a:solidFill>
                    <a:schemeClr val="tx1"/>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9" name="Group 19">
                <a:extLst>
                  <a:ext uri="{FF2B5EF4-FFF2-40B4-BE49-F238E27FC236}">
                    <a16:creationId xmlns:a16="http://schemas.microsoft.com/office/drawing/2014/main" id="{735F811F-112E-458C-8C2A-37611DDD5E6C}"/>
                  </a:ext>
                </a:extLst>
              </p:cNvPr>
              <p:cNvGrpSpPr>
                <a:grpSpLocks/>
              </p:cNvGrpSpPr>
              <p:nvPr/>
            </p:nvGrpSpPr>
            <p:grpSpPr bwMode="auto">
              <a:xfrm>
                <a:off x="1416" y="1296"/>
                <a:ext cx="384" cy="528"/>
                <a:chOff x="1248" y="1440"/>
                <a:chExt cx="672" cy="1008"/>
              </a:xfrm>
            </p:grpSpPr>
            <p:sp>
              <p:nvSpPr>
                <p:cNvPr id="116" name="Line 20">
                  <a:extLst>
                    <a:ext uri="{FF2B5EF4-FFF2-40B4-BE49-F238E27FC236}">
                      <a16:creationId xmlns:a16="http://schemas.microsoft.com/office/drawing/2014/main" id="{29952A6D-8FE6-466C-A5D4-B2F7FDC5B8AF}"/>
                    </a:ext>
                  </a:extLst>
                </p:cNvPr>
                <p:cNvSpPr>
                  <a:spLocks noChangeShapeType="1"/>
                </p:cNvSpPr>
                <p:nvPr/>
              </p:nvSpPr>
              <p:spPr bwMode="auto">
                <a:xfrm>
                  <a:off x="1584" y="1440"/>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7" name="Line 21">
                  <a:extLst>
                    <a:ext uri="{FF2B5EF4-FFF2-40B4-BE49-F238E27FC236}">
                      <a16:creationId xmlns:a16="http://schemas.microsoft.com/office/drawing/2014/main" id="{106A4C2E-343F-4FCE-B9C6-2D0048570D46}"/>
                    </a:ext>
                  </a:extLst>
                </p:cNvPr>
                <p:cNvSpPr>
                  <a:spLocks noChangeShapeType="1"/>
                </p:cNvSpPr>
                <p:nvPr/>
              </p:nvSpPr>
              <p:spPr bwMode="auto">
                <a:xfrm>
                  <a:off x="1584" y="2064"/>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 name="Line 22">
                  <a:extLst>
                    <a:ext uri="{FF2B5EF4-FFF2-40B4-BE49-F238E27FC236}">
                      <a16:creationId xmlns:a16="http://schemas.microsoft.com/office/drawing/2014/main" id="{7DD25E14-178D-45F7-8125-93163CA14EDA}"/>
                    </a:ext>
                  </a:extLst>
                </p:cNvPr>
                <p:cNvSpPr>
                  <a:spLocks noChangeShapeType="1"/>
                </p:cNvSpPr>
                <p:nvPr/>
              </p:nvSpPr>
              <p:spPr bwMode="auto">
                <a:xfrm>
                  <a:off x="1440" y="1824"/>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 name="Line 23">
                  <a:extLst>
                    <a:ext uri="{FF2B5EF4-FFF2-40B4-BE49-F238E27FC236}">
                      <a16:creationId xmlns:a16="http://schemas.microsoft.com/office/drawing/2014/main" id="{584DBCA2-0D27-43E4-AA55-3C1FCC8250B1}"/>
                    </a:ext>
                  </a:extLst>
                </p:cNvPr>
                <p:cNvSpPr>
                  <a:spLocks noChangeShapeType="1"/>
                </p:cNvSpPr>
                <p:nvPr/>
              </p:nvSpPr>
              <p:spPr bwMode="auto">
                <a:xfrm>
                  <a:off x="1296" y="193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 name="Line 24">
                  <a:extLst>
                    <a:ext uri="{FF2B5EF4-FFF2-40B4-BE49-F238E27FC236}">
                      <a16:creationId xmlns:a16="http://schemas.microsoft.com/office/drawing/2014/main" id="{5EA99D27-B88F-4C0B-BCFE-8F6AAD4A6334}"/>
                    </a:ext>
                  </a:extLst>
                </p:cNvPr>
                <p:cNvSpPr>
                  <a:spLocks noChangeShapeType="1"/>
                </p:cNvSpPr>
                <p:nvPr/>
              </p:nvSpPr>
              <p:spPr bwMode="auto">
                <a:xfrm>
                  <a:off x="1440" y="205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 name="Line 25">
                  <a:extLst>
                    <a:ext uri="{FF2B5EF4-FFF2-40B4-BE49-F238E27FC236}">
                      <a16:creationId xmlns:a16="http://schemas.microsoft.com/office/drawing/2014/main" id="{85634FF6-96B6-49E7-8473-60750B425424}"/>
                    </a:ext>
                  </a:extLst>
                </p:cNvPr>
                <p:cNvSpPr>
                  <a:spLocks noChangeShapeType="1"/>
                </p:cNvSpPr>
                <p:nvPr/>
              </p:nvSpPr>
              <p:spPr bwMode="auto">
                <a:xfrm>
                  <a:off x="1584" y="158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2" name="Line 26">
                  <a:extLst>
                    <a:ext uri="{FF2B5EF4-FFF2-40B4-BE49-F238E27FC236}">
                      <a16:creationId xmlns:a16="http://schemas.microsoft.com/office/drawing/2014/main" id="{E72EFE5F-2C73-4C5E-8B76-C48DE1F69F92}"/>
                    </a:ext>
                  </a:extLst>
                </p:cNvPr>
                <p:cNvSpPr>
                  <a:spLocks noChangeShapeType="1"/>
                </p:cNvSpPr>
                <p:nvPr/>
              </p:nvSpPr>
              <p:spPr bwMode="auto">
                <a:xfrm>
                  <a:off x="1584" y="230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 name="Line 27">
                  <a:extLst>
                    <a:ext uri="{FF2B5EF4-FFF2-40B4-BE49-F238E27FC236}">
                      <a16:creationId xmlns:a16="http://schemas.microsoft.com/office/drawing/2014/main" id="{C45BA5CD-2843-42CF-90F6-B429E703DFD6}"/>
                    </a:ext>
                  </a:extLst>
                </p:cNvPr>
                <p:cNvSpPr>
                  <a:spLocks noChangeShapeType="1"/>
                </p:cNvSpPr>
                <p:nvPr/>
              </p:nvSpPr>
              <p:spPr bwMode="auto">
                <a:xfrm>
                  <a:off x="1440" y="1818"/>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4" name="AutoShape 28">
                  <a:extLst>
                    <a:ext uri="{FF2B5EF4-FFF2-40B4-BE49-F238E27FC236}">
                      <a16:creationId xmlns:a16="http://schemas.microsoft.com/office/drawing/2014/main" id="{ABC82B11-ECBF-4F6B-94B9-4C0D7674B36B}"/>
                    </a:ext>
                  </a:extLst>
                </p:cNvPr>
                <p:cNvSpPr>
                  <a:spLocks noChangeArrowheads="1"/>
                </p:cNvSpPr>
                <p:nvPr/>
              </p:nvSpPr>
              <p:spPr bwMode="auto">
                <a:xfrm>
                  <a:off x="1704" y="1872"/>
                  <a:ext cx="138" cy="14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5" name="Line 29">
                  <a:extLst>
                    <a:ext uri="{FF2B5EF4-FFF2-40B4-BE49-F238E27FC236}">
                      <a16:creationId xmlns:a16="http://schemas.microsoft.com/office/drawing/2014/main" id="{FC172999-0080-4AB7-B687-4D5A8E88D3B9}"/>
                    </a:ext>
                  </a:extLst>
                </p:cNvPr>
                <p:cNvSpPr>
                  <a:spLocks noChangeShapeType="1"/>
                </p:cNvSpPr>
                <p:nvPr/>
              </p:nvSpPr>
              <p:spPr bwMode="auto">
                <a:xfrm>
                  <a:off x="1776" y="1584"/>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6" name="Line 30">
                  <a:extLst>
                    <a:ext uri="{FF2B5EF4-FFF2-40B4-BE49-F238E27FC236}">
                      <a16:creationId xmlns:a16="http://schemas.microsoft.com/office/drawing/2014/main" id="{369A9B8F-9C4F-48BF-A6A5-E2D3A12DD94D}"/>
                    </a:ext>
                  </a:extLst>
                </p:cNvPr>
                <p:cNvSpPr>
                  <a:spLocks noChangeShapeType="1"/>
                </p:cNvSpPr>
                <p:nvPr/>
              </p:nvSpPr>
              <p:spPr bwMode="auto">
                <a:xfrm>
                  <a:off x="1776" y="201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7" name="Rectangle 31">
                  <a:extLst>
                    <a:ext uri="{FF2B5EF4-FFF2-40B4-BE49-F238E27FC236}">
                      <a16:creationId xmlns:a16="http://schemas.microsoft.com/office/drawing/2014/main" id="{30C040B1-A22E-4E3F-8427-92099AC61662}"/>
                    </a:ext>
                  </a:extLst>
                </p:cNvPr>
                <p:cNvSpPr>
                  <a:spLocks noChangeArrowheads="1"/>
                </p:cNvSpPr>
                <p:nvPr/>
              </p:nvSpPr>
              <p:spPr bwMode="auto">
                <a:xfrm>
                  <a:off x="1248" y="1536"/>
                  <a:ext cx="672" cy="816"/>
                </a:xfrm>
                <a:prstGeom prst="rect">
                  <a:avLst/>
                </a:prstGeom>
                <a:noFill/>
                <a:ln w="12700" cap="rnd">
                  <a:solidFill>
                    <a:schemeClr val="tx1"/>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0" name="Group 32">
                <a:extLst>
                  <a:ext uri="{FF2B5EF4-FFF2-40B4-BE49-F238E27FC236}">
                    <a16:creationId xmlns:a16="http://schemas.microsoft.com/office/drawing/2014/main" id="{77D8F18E-2A90-422E-B311-024A62185435}"/>
                  </a:ext>
                </a:extLst>
              </p:cNvPr>
              <p:cNvGrpSpPr>
                <a:grpSpLocks/>
              </p:cNvGrpSpPr>
              <p:nvPr/>
            </p:nvGrpSpPr>
            <p:grpSpPr bwMode="auto">
              <a:xfrm>
                <a:off x="2256" y="2256"/>
                <a:ext cx="384" cy="528"/>
                <a:chOff x="1248" y="1440"/>
                <a:chExt cx="672" cy="1008"/>
              </a:xfrm>
            </p:grpSpPr>
            <p:sp>
              <p:nvSpPr>
                <p:cNvPr id="104" name="Line 33">
                  <a:extLst>
                    <a:ext uri="{FF2B5EF4-FFF2-40B4-BE49-F238E27FC236}">
                      <a16:creationId xmlns:a16="http://schemas.microsoft.com/office/drawing/2014/main" id="{6EFFADB4-9205-435E-B381-C6C947CE62FB}"/>
                    </a:ext>
                  </a:extLst>
                </p:cNvPr>
                <p:cNvSpPr>
                  <a:spLocks noChangeShapeType="1"/>
                </p:cNvSpPr>
                <p:nvPr/>
              </p:nvSpPr>
              <p:spPr bwMode="auto">
                <a:xfrm>
                  <a:off x="1584" y="1440"/>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5" name="Line 34">
                  <a:extLst>
                    <a:ext uri="{FF2B5EF4-FFF2-40B4-BE49-F238E27FC236}">
                      <a16:creationId xmlns:a16="http://schemas.microsoft.com/office/drawing/2014/main" id="{F1245971-9C2B-46C1-8FF6-8DF6B98D5132}"/>
                    </a:ext>
                  </a:extLst>
                </p:cNvPr>
                <p:cNvSpPr>
                  <a:spLocks noChangeShapeType="1"/>
                </p:cNvSpPr>
                <p:nvPr/>
              </p:nvSpPr>
              <p:spPr bwMode="auto">
                <a:xfrm>
                  <a:off x="1584" y="2064"/>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 name="Line 35">
                  <a:extLst>
                    <a:ext uri="{FF2B5EF4-FFF2-40B4-BE49-F238E27FC236}">
                      <a16:creationId xmlns:a16="http://schemas.microsoft.com/office/drawing/2014/main" id="{52EB0955-6E95-4DD3-9C0D-2D00BA9199EE}"/>
                    </a:ext>
                  </a:extLst>
                </p:cNvPr>
                <p:cNvSpPr>
                  <a:spLocks noChangeShapeType="1"/>
                </p:cNvSpPr>
                <p:nvPr/>
              </p:nvSpPr>
              <p:spPr bwMode="auto">
                <a:xfrm>
                  <a:off x="1440" y="1824"/>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7" name="Line 36">
                  <a:extLst>
                    <a:ext uri="{FF2B5EF4-FFF2-40B4-BE49-F238E27FC236}">
                      <a16:creationId xmlns:a16="http://schemas.microsoft.com/office/drawing/2014/main" id="{E87346B4-2C0B-474C-8168-D7FFB0D562D0}"/>
                    </a:ext>
                  </a:extLst>
                </p:cNvPr>
                <p:cNvSpPr>
                  <a:spLocks noChangeShapeType="1"/>
                </p:cNvSpPr>
                <p:nvPr/>
              </p:nvSpPr>
              <p:spPr bwMode="auto">
                <a:xfrm>
                  <a:off x="1296" y="193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8" name="Line 37">
                  <a:extLst>
                    <a:ext uri="{FF2B5EF4-FFF2-40B4-BE49-F238E27FC236}">
                      <a16:creationId xmlns:a16="http://schemas.microsoft.com/office/drawing/2014/main" id="{E1D5DCC6-CECE-4735-9C43-F450E08D9B76}"/>
                    </a:ext>
                  </a:extLst>
                </p:cNvPr>
                <p:cNvSpPr>
                  <a:spLocks noChangeShapeType="1"/>
                </p:cNvSpPr>
                <p:nvPr/>
              </p:nvSpPr>
              <p:spPr bwMode="auto">
                <a:xfrm>
                  <a:off x="1440" y="205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 name="Line 38">
                  <a:extLst>
                    <a:ext uri="{FF2B5EF4-FFF2-40B4-BE49-F238E27FC236}">
                      <a16:creationId xmlns:a16="http://schemas.microsoft.com/office/drawing/2014/main" id="{E8C6C386-F550-459D-8EBB-D0369FB06B2C}"/>
                    </a:ext>
                  </a:extLst>
                </p:cNvPr>
                <p:cNvSpPr>
                  <a:spLocks noChangeShapeType="1"/>
                </p:cNvSpPr>
                <p:nvPr/>
              </p:nvSpPr>
              <p:spPr bwMode="auto">
                <a:xfrm>
                  <a:off x="1584" y="158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 name="Line 39">
                  <a:extLst>
                    <a:ext uri="{FF2B5EF4-FFF2-40B4-BE49-F238E27FC236}">
                      <a16:creationId xmlns:a16="http://schemas.microsoft.com/office/drawing/2014/main" id="{FB7F3836-DE66-40D7-A87C-B1609A769D45}"/>
                    </a:ext>
                  </a:extLst>
                </p:cNvPr>
                <p:cNvSpPr>
                  <a:spLocks noChangeShapeType="1"/>
                </p:cNvSpPr>
                <p:nvPr/>
              </p:nvSpPr>
              <p:spPr bwMode="auto">
                <a:xfrm>
                  <a:off x="1584" y="230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 name="Line 40">
                  <a:extLst>
                    <a:ext uri="{FF2B5EF4-FFF2-40B4-BE49-F238E27FC236}">
                      <a16:creationId xmlns:a16="http://schemas.microsoft.com/office/drawing/2014/main" id="{42851DD0-55DC-4D6C-9410-8DA690CDD517}"/>
                    </a:ext>
                  </a:extLst>
                </p:cNvPr>
                <p:cNvSpPr>
                  <a:spLocks noChangeShapeType="1"/>
                </p:cNvSpPr>
                <p:nvPr/>
              </p:nvSpPr>
              <p:spPr bwMode="auto">
                <a:xfrm>
                  <a:off x="1440" y="1818"/>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2" name="AutoShape 41">
                  <a:extLst>
                    <a:ext uri="{FF2B5EF4-FFF2-40B4-BE49-F238E27FC236}">
                      <a16:creationId xmlns:a16="http://schemas.microsoft.com/office/drawing/2014/main" id="{811C27D5-6830-48A3-859C-63ADD75C5C18}"/>
                    </a:ext>
                  </a:extLst>
                </p:cNvPr>
                <p:cNvSpPr>
                  <a:spLocks noChangeArrowheads="1"/>
                </p:cNvSpPr>
                <p:nvPr/>
              </p:nvSpPr>
              <p:spPr bwMode="auto">
                <a:xfrm>
                  <a:off x="1704" y="1872"/>
                  <a:ext cx="138" cy="14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3" name="Line 42">
                  <a:extLst>
                    <a:ext uri="{FF2B5EF4-FFF2-40B4-BE49-F238E27FC236}">
                      <a16:creationId xmlns:a16="http://schemas.microsoft.com/office/drawing/2014/main" id="{DF98FA31-0807-4134-B880-E520669CD6C8}"/>
                    </a:ext>
                  </a:extLst>
                </p:cNvPr>
                <p:cNvSpPr>
                  <a:spLocks noChangeShapeType="1"/>
                </p:cNvSpPr>
                <p:nvPr/>
              </p:nvSpPr>
              <p:spPr bwMode="auto">
                <a:xfrm>
                  <a:off x="1776" y="1584"/>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4" name="Line 43">
                  <a:extLst>
                    <a:ext uri="{FF2B5EF4-FFF2-40B4-BE49-F238E27FC236}">
                      <a16:creationId xmlns:a16="http://schemas.microsoft.com/office/drawing/2014/main" id="{C8F1D64B-9169-48E9-B71B-744891496365}"/>
                    </a:ext>
                  </a:extLst>
                </p:cNvPr>
                <p:cNvSpPr>
                  <a:spLocks noChangeShapeType="1"/>
                </p:cNvSpPr>
                <p:nvPr/>
              </p:nvSpPr>
              <p:spPr bwMode="auto">
                <a:xfrm>
                  <a:off x="1776" y="201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5" name="Rectangle 44">
                  <a:extLst>
                    <a:ext uri="{FF2B5EF4-FFF2-40B4-BE49-F238E27FC236}">
                      <a16:creationId xmlns:a16="http://schemas.microsoft.com/office/drawing/2014/main" id="{A6BA7741-DD97-46CB-8B9A-22F61C87F93D}"/>
                    </a:ext>
                  </a:extLst>
                </p:cNvPr>
                <p:cNvSpPr>
                  <a:spLocks noChangeArrowheads="1"/>
                </p:cNvSpPr>
                <p:nvPr/>
              </p:nvSpPr>
              <p:spPr bwMode="auto">
                <a:xfrm>
                  <a:off x="1248" y="1536"/>
                  <a:ext cx="672" cy="816"/>
                </a:xfrm>
                <a:prstGeom prst="rect">
                  <a:avLst/>
                </a:prstGeom>
                <a:noFill/>
                <a:ln w="12700" cap="rnd">
                  <a:solidFill>
                    <a:schemeClr val="tx1"/>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1" name="Group 45">
                <a:extLst>
                  <a:ext uri="{FF2B5EF4-FFF2-40B4-BE49-F238E27FC236}">
                    <a16:creationId xmlns:a16="http://schemas.microsoft.com/office/drawing/2014/main" id="{0B1D46D8-47CD-4249-B570-6A1DD2107FBB}"/>
                  </a:ext>
                </a:extLst>
              </p:cNvPr>
              <p:cNvGrpSpPr>
                <a:grpSpLocks/>
              </p:cNvGrpSpPr>
              <p:nvPr/>
            </p:nvGrpSpPr>
            <p:grpSpPr bwMode="auto">
              <a:xfrm>
                <a:off x="2256" y="1296"/>
                <a:ext cx="384" cy="528"/>
                <a:chOff x="1248" y="1440"/>
                <a:chExt cx="672" cy="1008"/>
              </a:xfrm>
            </p:grpSpPr>
            <p:sp>
              <p:nvSpPr>
                <p:cNvPr id="92" name="Line 46">
                  <a:extLst>
                    <a:ext uri="{FF2B5EF4-FFF2-40B4-BE49-F238E27FC236}">
                      <a16:creationId xmlns:a16="http://schemas.microsoft.com/office/drawing/2014/main" id="{5E0446AA-F641-462F-AF2F-E95144B556F4}"/>
                    </a:ext>
                  </a:extLst>
                </p:cNvPr>
                <p:cNvSpPr>
                  <a:spLocks noChangeShapeType="1"/>
                </p:cNvSpPr>
                <p:nvPr/>
              </p:nvSpPr>
              <p:spPr bwMode="auto">
                <a:xfrm>
                  <a:off x="1584" y="1440"/>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3" name="Line 47">
                  <a:extLst>
                    <a:ext uri="{FF2B5EF4-FFF2-40B4-BE49-F238E27FC236}">
                      <a16:creationId xmlns:a16="http://schemas.microsoft.com/office/drawing/2014/main" id="{B83EE203-6D14-43E7-B5FF-4127C14B343F}"/>
                    </a:ext>
                  </a:extLst>
                </p:cNvPr>
                <p:cNvSpPr>
                  <a:spLocks noChangeShapeType="1"/>
                </p:cNvSpPr>
                <p:nvPr/>
              </p:nvSpPr>
              <p:spPr bwMode="auto">
                <a:xfrm>
                  <a:off x="1584" y="2064"/>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4" name="Line 48">
                  <a:extLst>
                    <a:ext uri="{FF2B5EF4-FFF2-40B4-BE49-F238E27FC236}">
                      <a16:creationId xmlns:a16="http://schemas.microsoft.com/office/drawing/2014/main" id="{003F2C63-D3D4-4F7F-8343-ECA808718B46}"/>
                    </a:ext>
                  </a:extLst>
                </p:cNvPr>
                <p:cNvSpPr>
                  <a:spLocks noChangeShapeType="1"/>
                </p:cNvSpPr>
                <p:nvPr/>
              </p:nvSpPr>
              <p:spPr bwMode="auto">
                <a:xfrm>
                  <a:off x="1440" y="1824"/>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5" name="Line 49">
                  <a:extLst>
                    <a:ext uri="{FF2B5EF4-FFF2-40B4-BE49-F238E27FC236}">
                      <a16:creationId xmlns:a16="http://schemas.microsoft.com/office/drawing/2014/main" id="{AB636FBA-A15C-435E-AB9C-C70F52EA7D81}"/>
                    </a:ext>
                  </a:extLst>
                </p:cNvPr>
                <p:cNvSpPr>
                  <a:spLocks noChangeShapeType="1"/>
                </p:cNvSpPr>
                <p:nvPr/>
              </p:nvSpPr>
              <p:spPr bwMode="auto">
                <a:xfrm>
                  <a:off x="1296" y="193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6" name="Line 50">
                  <a:extLst>
                    <a:ext uri="{FF2B5EF4-FFF2-40B4-BE49-F238E27FC236}">
                      <a16:creationId xmlns:a16="http://schemas.microsoft.com/office/drawing/2014/main" id="{7C3EEE57-EBF4-4B89-BC60-37FFC2525208}"/>
                    </a:ext>
                  </a:extLst>
                </p:cNvPr>
                <p:cNvSpPr>
                  <a:spLocks noChangeShapeType="1"/>
                </p:cNvSpPr>
                <p:nvPr/>
              </p:nvSpPr>
              <p:spPr bwMode="auto">
                <a:xfrm>
                  <a:off x="1440" y="205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7" name="Line 51">
                  <a:extLst>
                    <a:ext uri="{FF2B5EF4-FFF2-40B4-BE49-F238E27FC236}">
                      <a16:creationId xmlns:a16="http://schemas.microsoft.com/office/drawing/2014/main" id="{EC2B83E1-97D7-4C8E-B2EC-F770BA63CB86}"/>
                    </a:ext>
                  </a:extLst>
                </p:cNvPr>
                <p:cNvSpPr>
                  <a:spLocks noChangeShapeType="1"/>
                </p:cNvSpPr>
                <p:nvPr/>
              </p:nvSpPr>
              <p:spPr bwMode="auto">
                <a:xfrm>
                  <a:off x="1584" y="158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8" name="Line 52">
                  <a:extLst>
                    <a:ext uri="{FF2B5EF4-FFF2-40B4-BE49-F238E27FC236}">
                      <a16:creationId xmlns:a16="http://schemas.microsoft.com/office/drawing/2014/main" id="{4DEAB1E7-D32F-44AD-928F-31F93A363FAB}"/>
                    </a:ext>
                  </a:extLst>
                </p:cNvPr>
                <p:cNvSpPr>
                  <a:spLocks noChangeShapeType="1"/>
                </p:cNvSpPr>
                <p:nvPr/>
              </p:nvSpPr>
              <p:spPr bwMode="auto">
                <a:xfrm>
                  <a:off x="1584" y="230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9" name="Line 53">
                  <a:extLst>
                    <a:ext uri="{FF2B5EF4-FFF2-40B4-BE49-F238E27FC236}">
                      <a16:creationId xmlns:a16="http://schemas.microsoft.com/office/drawing/2014/main" id="{D51669BE-B0B6-4860-A3F3-2DC67588F55D}"/>
                    </a:ext>
                  </a:extLst>
                </p:cNvPr>
                <p:cNvSpPr>
                  <a:spLocks noChangeShapeType="1"/>
                </p:cNvSpPr>
                <p:nvPr/>
              </p:nvSpPr>
              <p:spPr bwMode="auto">
                <a:xfrm>
                  <a:off x="1440" y="1818"/>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0" name="AutoShape 54">
                  <a:extLst>
                    <a:ext uri="{FF2B5EF4-FFF2-40B4-BE49-F238E27FC236}">
                      <a16:creationId xmlns:a16="http://schemas.microsoft.com/office/drawing/2014/main" id="{4BFBA4AF-1F0D-4FDE-BF6B-A3A20CF34544}"/>
                    </a:ext>
                  </a:extLst>
                </p:cNvPr>
                <p:cNvSpPr>
                  <a:spLocks noChangeArrowheads="1"/>
                </p:cNvSpPr>
                <p:nvPr/>
              </p:nvSpPr>
              <p:spPr bwMode="auto">
                <a:xfrm>
                  <a:off x="1704" y="1872"/>
                  <a:ext cx="138" cy="14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1" name="Line 55">
                  <a:extLst>
                    <a:ext uri="{FF2B5EF4-FFF2-40B4-BE49-F238E27FC236}">
                      <a16:creationId xmlns:a16="http://schemas.microsoft.com/office/drawing/2014/main" id="{1DA79BB3-A307-4159-93F9-2D7E29EA739A}"/>
                    </a:ext>
                  </a:extLst>
                </p:cNvPr>
                <p:cNvSpPr>
                  <a:spLocks noChangeShapeType="1"/>
                </p:cNvSpPr>
                <p:nvPr/>
              </p:nvSpPr>
              <p:spPr bwMode="auto">
                <a:xfrm>
                  <a:off x="1776" y="1584"/>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 name="Line 56">
                  <a:extLst>
                    <a:ext uri="{FF2B5EF4-FFF2-40B4-BE49-F238E27FC236}">
                      <a16:creationId xmlns:a16="http://schemas.microsoft.com/office/drawing/2014/main" id="{7BC35FFC-8ED1-43FF-BECE-9BF65A425C6C}"/>
                    </a:ext>
                  </a:extLst>
                </p:cNvPr>
                <p:cNvSpPr>
                  <a:spLocks noChangeShapeType="1"/>
                </p:cNvSpPr>
                <p:nvPr/>
              </p:nvSpPr>
              <p:spPr bwMode="auto">
                <a:xfrm>
                  <a:off x="1776" y="201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 name="Rectangle 57">
                  <a:extLst>
                    <a:ext uri="{FF2B5EF4-FFF2-40B4-BE49-F238E27FC236}">
                      <a16:creationId xmlns:a16="http://schemas.microsoft.com/office/drawing/2014/main" id="{C8F731B4-A209-463C-92B0-9F8ECD1A9C6C}"/>
                    </a:ext>
                  </a:extLst>
                </p:cNvPr>
                <p:cNvSpPr>
                  <a:spLocks noChangeArrowheads="1"/>
                </p:cNvSpPr>
                <p:nvPr/>
              </p:nvSpPr>
              <p:spPr bwMode="auto">
                <a:xfrm>
                  <a:off x="1248" y="1536"/>
                  <a:ext cx="672" cy="816"/>
                </a:xfrm>
                <a:prstGeom prst="rect">
                  <a:avLst/>
                </a:prstGeom>
                <a:noFill/>
                <a:ln w="12700" cap="rnd">
                  <a:solidFill>
                    <a:schemeClr val="tx1"/>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2" name="Group 58">
                <a:extLst>
                  <a:ext uri="{FF2B5EF4-FFF2-40B4-BE49-F238E27FC236}">
                    <a16:creationId xmlns:a16="http://schemas.microsoft.com/office/drawing/2014/main" id="{08A329ED-546F-4696-A08B-DBF6993670B0}"/>
                  </a:ext>
                </a:extLst>
              </p:cNvPr>
              <p:cNvGrpSpPr>
                <a:grpSpLocks/>
              </p:cNvGrpSpPr>
              <p:nvPr/>
            </p:nvGrpSpPr>
            <p:grpSpPr bwMode="auto">
              <a:xfrm>
                <a:off x="3168" y="2256"/>
                <a:ext cx="384" cy="528"/>
                <a:chOff x="1248" y="1440"/>
                <a:chExt cx="672" cy="1008"/>
              </a:xfrm>
            </p:grpSpPr>
            <p:sp>
              <p:nvSpPr>
                <p:cNvPr id="80" name="Line 59">
                  <a:extLst>
                    <a:ext uri="{FF2B5EF4-FFF2-40B4-BE49-F238E27FC236}">
                      <a16:creationId xmlns:a16="http://schemas.microsoft.com/office/drawing/2014/main" id="{77EF7532-7B6B-4E55-AAEC-27B2F41329FC}"/>
                    </a:ext>
                  </a:extLst>
                </p:cNvPr>
                <p:cNvSpPr>
                  <a:spLocks noChangeShapeType="1"/>
                </p:cNvSpPr>
                <p:nvPr/>
              </p:nvSpPr>
              <p:spPr bwMode="auto">
                <a:xfrm>
                  <a:off x="1584" y="1440"/>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 name="Line 60">
                  <a:extLst>
                    <a:ext uri="{FF2B5EF4-FFF2-40B4-BE49-F238E27FC236}">
                      <a16:creationId xmlns:a16="http://schemas.microsoft.com/office/drawing/2014/main" id="{DBD870D3-5F63-4EA9-9406-49A15893EA82}"/>
                    </a:ext>
                  </a:extLst>
                </p:cNvPr>
                <p:cNvSpPr>
                  <a:spLocks noChangeShapeType="1"/>
                </p:cNvSpPr>
                <p:nvPr/>
              </p:nvSpPr>
              <p:spPr bwMode="auto">
                <a:xfrm>
                  <a:off x="1584" y="2064"/>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 name="Line 61">
                  <a:extLst>
                    <a:ext uri="{FF2B5EF4-FFF2-40B4-BE49-F238E27FC236}">
                      <a16:creationId xmlns:a16="http://schemas.microsoft.com/office/drawing/2014/main" id="{DAA46E4E-42F0-4558-B0CB-38192959E6FB}"/>
                    </a:ext>
                  </a:extLst>
                </p:cNvPr>
                <p:cNvSpPr>
                  <a:spLocks noChangeShapeType="1"/>
                </p:cNvSpPr>
                <p:nvPr/>
              </p:nvSpPr>
              <p:spPr bwMode="auto">
                <a:xfrm>
                  <a:off x="1440" y="1824"/>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 name="Line 62">
                  <a:extLst>
                    <a:ext uri="{FF2B5EF4-FFF2-40B4-BE49-F238E27FC236}">
                      <a16:creationId xmlns:a16="http://schemas.microsoft.com/office/drawing/2014/main" id="{843CE992-18C0-478F-AB76-E8A8FD24D06C}"/>
                    </a:ext>
                  </a:extLst>
                </p:cNvPr>
                <p:cNvSpPr>
                  <a:spLocks noChangeShapeType="1"/>
                </p:cNvSpPr>
                <p:nvPr/>
              </p:nvSpPr>
              <p:spPr bwMode="auto">
                <a:xfrm>
                  <a:off x="1296" y="193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 name="Line 63">
                  <a:extLst>
                    <a:ext uri="{FF2B5EF4-FFF2-40B4-BE49-F238E27FC236}">
                      <a16:creationId xmlns:a16="http://schemas.microsoft.com/office/drawing/2014/main" id="{12048C1D-EEFA-420C-9470-50FE3B50CE49}"/>
                    </a:ext>
                  </a:extLst>
                </p:cNvPr>
                <p:cNvSpPr>
                  <a:spLocks noChangeShapeType="1"/>
                </p:cNvSpPr>
                <p:nvPr/>
              </p:nvSpPr>
              <p:spPr bwMode="auto">
                <a:xfrm>
                  <a:off x="1440" y="205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5" name="Line 64">
                  <a:extLst>
                    <a:ext uri="{FF2B5EF4-FFF2-40B4-BE49-F238E27FC236}">
                      <a16:creationId xmlns:a16="http://schemas.microsoft.com/office/drawing/2014/main" id="{47290720-1B3E-483C-B8FE-F345187DD344}"/>
                    </a:ext>
                  </a:extLst>
                </p:cNvPr>
                <p:cNvSpPr>
                  <a:spLocks noChangeShapeType="1"/>
                </p:cNvSpPr>
                <p:nvPr/>
              </p:nvSpPr>
              <p:spPr bwMode="auto">
                <a:xfrm>
                  <a:off x="1584" y="158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6" name="Line 65">
                  <a:extLst>
                    <a:ext uri="{FF2B5EF4-FFF2-40B4-BE49-F238E27FC236}">
                      <a16:creationId xmlns:a16="http://schemas.microsoft.com/office/drawing/2014/main" id="{0D8AF4C3-B339-4BA9-B14C-D0A74B0E7784}"/>
                    </a:ext>
                  </a:extLst>
                </p:cNvPr>
                <p:cNvSpPr>
                  <a:spLocks noChangeShapeType="1"/>
                </p:cNvSpPr>
                <p:nvPr/>
              </p:nvSpPr>
              <p:spPr bwMode="auto">
                <a:xfrm>
                  <a:off x="1584" y="230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7" name="Line 66">
                  <a:extLst>
                    <a:ext uri="{FF2B5EF4-FFF2-40B4-BE49-F238E27FC236}">
                      <a16:creationId xmlns:a16="http://schemas.microsoft.com/office/drawing/2014/main" id="{55543C1F-78E2-463A-9DD9-09AEE808018E}"/>
                    </a:ext>
                  </a:extLst>
                </p:cNvPr>
                <p:cNvSpPr>
                  <a:spLocks noChangeShapeType="1"/>
                </p:cNvSpPr>
                <p:nvPr/>
              </p:nvSpPr>
              <p:spPr bwMode="auto">
                <a:xfrm>
                  <a:off x="1440" y="1818"/>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8" name="AutoShape 67">
                  <a:extLst>
                    <a:ext uri="{FF2B5EF4-FFF2-40B4-BE49-F238E27FC236}">
                      <a16:creationId xmlns:a16="http://schemas.microsoft.com/office/drawing/2014/main" id="{F465D340-AE27-464D-8EDB-55BEF042AD5A}"/>
                    </a:ext>
                  </a:extLst>
                </p:cNvPr>
                <p:cNvSpPr>
                  <a:spLocks noChangeArrowheads="1"/>
                </p:cNvSpPr>
                <p:nvPr/>
              </p:nvSpPr>
              <p:spPr bwMode="auto">
                <a:xfrm>
                  <a:off x="1704" y="1872"/>
                  <a:ext cx="138" cy="14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9" name="Line 68">
                  <a:extLst>
                    <a:ext uri="{FF2B5EF4-FFF2-40B4-BE49-F238E27FC236}">
                      <a16:creationId xmlns:a16="http://schemas.microsoft.com/office/drawing/2014/main" id="{FF486A34-68DC-47E4-B446-40BA7C0123EF}"/>
                    </a:ext>
                  </a:extLst>
                </p:cNvPr>
                <p:cNvSpPr>
                  <a:spLocks noChangeShapeType="1"/>
                </p:cNvSpPr>
                <p:nvPr/>
              </p:nvSpPr>
              <p:spPr bwMode="auto">
                <a:xfrm>
                  <a:off x="1776" y="1584"/>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0" name="Line 69">
                  <a:extLst>
                    <a:ext uri="{FF2B5EF4-FFF2-40B4-BE49-F238E27FC236}">
                      <a16:creationId xmlns:a16="http://schemas.microsoft.com/office/drawing/2014/main" id="{EB3076E2-3BB1-492F-9E61-EBDF5D289BB3}"/>
                    </a:ext>
                  </a:extLst>
                </p:cNvPr>
                <p:cNvSpPr>
                  <a:spLocks noChangeShapeType="1"/>
                </p:cNvSpPr>
                <p:nvPr/>
              </p:nvSpPr>
              <p:spPr bwMode="auto">
                <a:xfrm>
                  <a:off x="1776" y="201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1" name="Rectangle 70">
                  <a:extLst>
                    <a:ext uri="{FF2B5EF4-FFF2-40B4-BE49-F238E27FC236}">
                      <a16:creationId xmlns:a16="http://schemas.microsoft.com/office/drawing/2014/main" id="{2517E2AD-DA5E-4475-A21F-4F00AD5472C1}"/>
                    </a:ext>
                  </a:extLst>
                </p:cNvPr>
                <p:cNvSpPr>
                  <a:spLocks noChangeArrowheads="1"/>
                </p:cNvSpPr>
                <p:nvPr/>
              </p:nvSpPr>
              <p:spPr bwMode="auto">
                <a:xfrm>
                  <a:off x="1248" y="1536"/>
                  <a:ext cx="672" cy="816"/>
                </a:xfrm>
                <a:prstGeom prst="rect">
                  <a:avLst/>
                </a:prstGeom>
                <a:noFill/>
                <a:ln w="12700" cap="rnd">
                  <a:solidFill>
                    <a:schemeClr val="tx1"/>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3" name="Group 71">
                <a:extLst>
                  <a:ext uri="{FF2B5EF4-FFF2-40B4-BE49-F238E27FC236}">
                    <a16:creationId xmlns:a16="http://schemas.microsoft.com/office/drawing/2014/main" id="{B7BDBA4C-A8B4-48B7-9672-EFF8AAA45337}"/>
                  </a:ext>
                </a:extLst>
              </p:cNvPr>
              <p:cNvGrpSpPr>
                <a:grpSpLocks/>
              </p:cNvGrpSpPr>
              <p:nvPr/>
            </p:nvGrpSpPr>
            <p:grpSpPr bwMode="auto">
              <a:xfrm>
                <a:off x="3168" y="1296"/>
                <a:ext cx="384" cy="528"/>
                <a:chOff x="1248" y="1440"/>
                <a:chExt cx="672" cy="1008"/>
              </a:xfrm>
            </p:grpSpPr>
            <p:sp>
              <p:nvSpPr>
                <p:cNvPr id="68" name="Line 72">
                  <a:extLst>
                    <a:ext uri="{FF2B5EF4-FFF2-40B4-BE49-F238E27FC236}">
                      <a16:creationId xmlns:a16="http://schemas.microsoft.com/office/drawing/2014/main" id="{04D01241-2824-4AF2-AB8C-3D8EFC3D6518}"/>
                    </a:ext>
                  </a:extLst>
                </p:cNvPr>
                <p:cNvSpPr>
                  <a:spLocks noChangeShapeType="1"/>
                </p:cNvSpPr>
                <p:nvPr/>
              </p:nvSpPr>
              <p:spPr bwMode="auto">
                <a:xfrm>
                  <a:off x="1584" y="1440"/>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 name="Line 73">
                  <a:extLst>
                    <a:ext uri="{FF2B5EF4-FFF2-40B4-BE49-F238E27FC236}">
                      <a16:creationId xmlns:a16="http://schemas.microsoft.com/office/drawing/2014/main" id="{59F26771-77C5-40AE-8A6A-ABD708971050}"/>
                    </a:ext>
                  </a:extLst>
                </p:cNvPr>
                <p:cNvSpPr>
                  <a:spLocks noChangeShapeType="1"/>
                </p:cNvSpPr>
                <p:nvPr/>
              </p:nvSpPr>
              <p:spPr bwMode="auto">
                <a:xfrm>
                  <a:off x="1584" y="2064"/>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0" name="Line 74">
                  <a:extLst>
                    <a:ext uri="{FF2B5EF4-FFF2-40B4-BE49-F238E27FC236}">
                      <a16:creationId xmlns:a16="http://schemas.microsoft.com/office/drawing/2014/main" id="{6F6AE8B5-4249-442A-9AEE-25C472BCDC44}"/>
                    </a:ext>
                  </a:extLst>
                </p:cNvPr>
                <p:cNvSpPr>
                  <a:spLocks noChangeShapeType="1"/>
                </p:cNvSpPr>
                <p:nvPr/>
              </p:nvSpPr>
              <p:spPr bwMode="auto">
                <a:xfrm>
                  <a:off x="1440" y="1824"/>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 name="Line 75">
                  <a:extLst>
                    <a:ext uri="{FF2B5EF4-FFF2-40B4-BE49-F238E27FC236}">
                      <a16:creationId xmlns:a16="http://schemas.microsoft.com/office/drawing/2014/main" id="{F7BDD2A7-4E8B-414A-B6A8-2C397770FF1A}"/>
                    </a:ext>
                  </a:extLst>
                </p:cNvPr>
                <p:cNvSpPr>
                  <a:spLocks noChangeShapeType="1"/>
                </p:cNvSpPr>
                <p:nvPr/>
              </p:nvSpPr>
              <p:spPr bwMode="auto">
                <a:xfrm>
                  <a:off x="1296" y="193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 name="Line 76">
                  <a:extLst>
                    <a:ext uri="{FF2B5EF4-FFF2-40B4-BE49-F238E27FC236}">
                      <a16:creationId xmlns:a16="http://schemas.microsoft.com/office/drawing/2014/main" id="{D95B10E9-2FBC-442E-94EE-16B274D39B8C}"/>
                    </a:ext>
                  </a:extLst>
                </p:cNvPr>
                <p:cNvSpPr>
                  <a:spLocks noChangeShapeType="1"/>
                </p:cNvSpPr>
                <p:nvPr/>
              </p:nvSpPr>
              <p:spPr bwMode="auto">
                <a:xfrm>
                  <a:off x="1440" y="2052"/>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3" name="Line 77">
                  <a:extLst>
                    <a:ext uri="{FF2B5EF4-FFF2-40B4-BE49-F238E27FC236}">
                      <a16:creationId xmlns:a16="http://schemas.microsoft.com/office/drawing/2014/main" id="{FA46E0EE-0919-4039-ADD1-00BE014DAE06}"/>
                    </a:ext>
                  </a:extLst>
                </p:cNvPr>
                <p:cNvSpPr>
                  <a:spLocks noChangeShapeType="1"/>
                </p:cNvSpPr>
                <p:nvPr/>
              </p:nvSpPr>
              <p:spPr bwMode="auto">
                <a:xfrm>
                  <a:off x="1584" y="158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4" name="Line 78">
                  <a:extLst>
                    <a:ext uri="{FF2B5EF4-FFF2-40B4-BE49-F238E27FC236}">
                      <a16:creationId xmlns:a16="http://schemas.microsoft.com/office/drawing/2014/main" id="{DEC5D61C-B434-44E8-85C8-F0B377F0D221}"/>
                    </a:ext>
                  </a:extLst>
                </p:cNvPr>
                <p:cNvSpPr>
                  <a:spLocks noChangeShapeType="1"/>
                </p:cNvSpPr>
                <p:nvPr/>
              </p:nvSpPr>
              <p:spPr bwMode="auto">
                <a:xfrm>
                  <a:off x="1584" y="2304"/>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 name="Line 79">
                  <a:extLst>
                    <a:ext uri="{FF2B5EF4-FFF2-40B4-BE49-F238E27FC236}">
                      <a16:creationId xmlns:a16="http://schemas.microsoft.com/office/drawing/2014/main" id="{E14500AA-3E15-402D-B059-C0D6EB51184C}"/>
                    </a:ext>
                  </a:extLst>
                </p:cNvPr>
                <p:cNvSpPr>
                  <a:spLocks noChangeShapeType="1"/>
                </p:cNvSpPr>
                <p:nvPr/>
              </p:nvSpPr>
              <p:spPr bwMode="auto">
                <a:xfrm>
                  <a:off x="1440" y="1818"/>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 name="AutoShape 80">
                  <a:extLst>
                    <a:ext uri="{FF2B5EF4-FFF2-40B4-BE49-F238E27FC236}">
                      <a16:creationId xmlns:a16="http://schemas.microsoft.com/office/drawing/2014/main" id="{A9111519-FB2F-443E-8C03-1BE53CCD48EB}"/>
                    </a:ext>
                  </a:extLst>
                </p:cNvPr>
                <p:cNvSpPr>
                  <a:spLocks noChangeArrowheads="1"/>
                </p:cNvSpPr>
                <p:nvPr/>
              </p:nvSpPr>
              <p:spPr bwMode="auto">
                <a:xfrm>
                  <a:off x="1704" y="1872"/>
                  <a:ext cx="138" cy="14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Line 81">
                  <a:extLst>
                    <a:ext uri="{FF2B5EF4-FFF2-40B4-BE49-F238E27FC236}">
                      <a16:creationId xmlns:a16="http://schemas.microsoft.com/office/drawing/2014/main" id="{34899140-E738-44F1-979D-21A29EC85717}"/>
                    </a:ext>
                  </a:extLst>
                </p:cNvPr>
                <p:cNvSpPr>
                  <a:spLocks noChangeShapeType="1"/>
                </p:cNvSpPr>
                <p:nvPr/>
              </p:nvSpPr>
              <p:spPr bwMode="auto">
                <a:xfrm>
                  <a:off x="1776" y="1584"/>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 name="Line 82">
                  <a:extLst>
                    <a:ext uri="{FF2B5EF4-FFF2-40B4-BE49-F238E27FC236}">
                      <a16:creationId xmlns:a16="http://schemas.microsoft.com/office/drawing/2014/main" id="{C90BBAD9-2789-4C8D-B827-48707C129C31}"/>
                    </a:ext>
                  </a:extLst>
                </p:cNvPr>
                <p:cNvSpPr>
                  <a:spLocks noChangeShapeType="1"/>
                </p:cNvSpPr>
                <p:nvPr/>
              </p:nvSpPr>
              <p:spPr bwMode="auto">
                <a:xfrm>
                  <a:off x="1776" y="201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9" name="Rectangle 83">
                  <a:extLst>
                    <a:ext uri="{FF2B5EF4-FFF2-40B4-BE49-F238E27FC236}">
                      <a16:creationId xmlns:a16="http://schemas.microsoft.com/office/drawing/2014/main" id="{DD14F76B-4D9B-4B0E-B751-C10322150664}"/>
                    </a:ext>
                  </a:extLst>
                </p:cNvPr>
                <p:cNvSpPr>
                  <a:spLocks noChangeArrowheads="1"/>
                </p:cNvSpPr>
                <p:nvPr/>
              </p:nvSpPr>
              <p:spPr bwMode="auto">
                <a:xfrm>
                  <a:off x="1248" y="1536"/>
                  <a:ext cx="672" cy="816"/>
                </a:xfrm>
                <a:prstGeom prst="rect">
                  <a:avLst/>
                </a:prstGeom>
                <a:noFill/>
                <a:ln w="12700" cap="rnd">
                  <a:solidFill>
                    <a:schemeClr val="tx1"/>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4" name="Line 85">
                <a:extLst>
                  <a:ext uri="{FF2B5EF4-FFF2-40B4-BE49-F238E27FC236}">
                    <a16:creationId xmlns:a16="http://schemas.microsoft.com/office/drawing/2014/main" id="{F2A7F1A1-17B6-4EEC-9161-D732C77C90B7}"/>
                  </a:ext>
                </a:extLst>
              </p:cNvPr>
              <p:cNvSpPr>
                <a:spLocks noChangeShapeType="1"/>
              </p:cNvSpPr>
              <p:nvPr/>
            </p:nvSpPr>
            <p:spPr bwMode="auto">
              <a:xfrm>
                <a:off x="2448" y="1812"/>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5" name="Line 86">
                <a:extLst>
                  <a:ext uri="{FF2B5EF4-FFF2-40B4-BE49-F238E27FC236}">
                    <a16:creationId xmlns:a16="http://schemas.microsoft.com/office/drawing/2014/main" id="{099EB726-609B-4C95-97B2-E8985B7E9CCE}"/>
                  </a:ext>
                </a:extLst>
              </p:cNvPr>
              <p:cNvSpPr>
                <a:spLocks noChangeShapeType="1"/>
              </p:cNvSpPr>
              <p:nvPr/>
            </p:nvSpPr>
            <p:spPr bwMode="auto">
              <a:xfrm>
                <a:off x="3360" y="1818"/>
                <a:ext cx="0"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6" name="Line 87">
                <a:extLst>
                  <a:ext uri="{FF2B5EF4-FFF2-40B4-BE49-F238E27FC236}">
                    <a16:creationId xmlns:a16="http://schemas.microsoft.com/office/drawing/2014/main" id="{E0AF98A9-3578-4A88-AFB2-3F1765BCC57A}"/>
                  </a:ext>
                </a:extLst>
              </p:cNvPr>
              <p:cNvSpPr>
                <a:spLocks noChangeShapeType="1"/>
              </p:cNvSpPr>
              <p:nvPr/>
            </p:nvSpPr>
            <p:spPr bwMode="auto">
              <a:xfrm>
                <a:off x="528" y="1296"/>
                <a:ext cx="28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 name="Line 88">
                <a:extLst>
                  <a:ext uri="{FF2B5EF4-FFF2-40B4-BE49-F238E27FC236}">
                    <a16:creationId xmlns:a16="http://schemas.microsoft.com/office/drawing/2014/main" id="{9EF1AECE-FC27-4F7B-896D-3D581C51A8E6}"/>
                  </a:ext>
                </a:extLst>
              </p:cNvPr>
              <p:cNvSpPr>
                <a:spLocks noChangeShapeType="1"/>
              </p:cNvSpPr>
              <p:nvPr/>
            </p:nvSpPr>
            <p:spPr bwMode="auto">
              <a:xfrm>
                <a:off x="528" y="2784"/>
                <a:ext cx="28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nvGrpSpPr>
          <p:cNvPr id="140" name="Group 111">
            <a:extLst>
              <a:ext uri="{FF2B5EF4-FFF2-40B4-BE49-F238E27FC236}">
                <a16:creationId xmlns:a16="http://schemas.microsoft.com/office/drawing/2014/main" id="{06E00F3D-5393-4E8E-89B6-0A1205944E51}"/>
              </a:ext>
            </a:extLst>
          </p:cNvPr>
          <p:cNvGrpSpPr>
            <a:grpSpLocks/>
          </p:cNvGrpSpPr>
          <p:nvPr/>
        </p:nvGrpSpPr>
        <p:grpSpPr bwMode="auto">
          <a:xfrm>
            <a:off x="4312018" y="3042229"/>
            <a:ext cx="1395741" cy="906356"/>
            <a:chOff x="2544" y="2880"/>
            <a:chExt cx="1068" cy="768"/>
          </a:xfrm>
        </p:grpSpPr>
        <p:grpSp>
          <p:nvGrpSpPr>
            <p:cNvPr id="141" name="Group 103">
              <a:extLst>
                <a:ext uri="{FF2B5EF4-FFF2-40B4-BE49-F238E27FC236}">
                  <a16:creationId xmlns:a16="http://schemas.microsoft.com/office/drawing/2014/main" id="{7332510C-0377-4F9B-BE15-D852E37DA1A4}"/>
                </a:ext>
              </a:extLst>
            </p:cNvPr>
            <p:cNvGrpSpPr>
              <a:grpSpLocks/>
            </p:cNvGrpSpPr>
            <p:nvPr/>
          </p:nvGrpSpPr>
          <p:grpSpPr bwMode="auto">
            <a:xfrm>
              <a:off x="2544" y="2880"/>
              <a:ext cx="1068" cy="768"/>
              <a:chOff x="1920" y="2736"/>
              <a:chExt cx="1548" cy="1200"/>
            </a:xfrm>
          </p:grpSpPr>
          <p:grpSp>
            <p:nvGrpSpPr>
              <p:cNvPr id="143" name="Group 94">
                <a:extLst>
                  <a:ext uri="{FF2B5EF4-FFF2-40B4-BE49-F238E27FC236}">
                    <a16:creationId xmlns:a16="http://schemas.microsoft.com/office/drawing/2014/main" id="{B175612B-8B48-4E39-8848-8710826385D6}"/>
                  </a:ext>
                </a:extLst>
              </p:cNvPr>
              <p:cNvGrpSpPr>
                <a:grpSpLocks/>
              </p:cNvGrpSpPr>
              <p:nvPr/>
            </p:nvGrpSpPr>
            <p:grpSpPr bwMode="auto">
              <a:xfrm>
                <a:off x="2592" y="2736"/>
                <a:ext cx="192" cy="768"/>
                <a:chOff x="2592" y="2640"/>
                <a:chExt cx="96" cy="768"/>
              </a:xfrm>
            </p:grpSpPr>
            <p:sp>
              <p:nvSpPr>
                <p:cNvPr id="152" name="Rectangle 91">
                  <a:extLst>
                    <a:ext uri="{FF2B5EF4-FFF2-40B4-BE49-F238E27FC236}">
                      <a16:creationId xmlns:a16="http://schemas.microsoft.com/office/drawing/2014/main" id="{DAE1A4F4-0CFD-41DC-B46D-7188CFDDEC15}"/>
                    </a:ext>
                  </a:extLst>
                </p:cNvPr>
                <p:cNvSpPr>
                  <a:spLocks noChangeArrowheads="1"/>
                </p:cNvSpPr>
                <p:nvPr/>
              </p:nvSpPr>
              <p:spPr bwMode="auto">
                <a:xfrm>
                  <a:off x="2592" y="2832"/>
                  <a:ext cx="96" cy="3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 name="Line 92">
                  <a:extLst>
                    <a:ext uri="{FF2B5EF4-FFF2-40B4-BE49-F238E27FC236}">
                      <a16:creationId xmlns:a16="http://schemas.microsoft.com/office/drawing/2014/main" id="{16D3D677-AA6D-4586-A8AA-8A8389FD2526}"/>
                    </a:ext>
                  </a:extLst>
                </p:cNvPr>
                <p:cNvSpPr>
                  <a:spLocks noChangeShapeType="1"/>
                </p:cNvSpPr>
                <p:nvPr/>
              </p:nvSpPr>
              <p:spPr bwMode="auto">
                <a:xfrm>
                  <a:off x="2640" y="3216"/>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4" name="Line 93">
                  <a:extLst>
                    <a:ext uri="{FF2B5EF4-FFF2-40B4-BE49-F238E27FC236}">
                      <a16:creationId xmlns:a16="http://schemas.microsoft.com/office/drawing/2014/main" id="{91FFD0AB-7582-4103-92DA-CD15164D9C85}"/>
                    </a:ext>
                  </a:extLst>
                </p:cNvPr>
                <p:cNvSpPr>
                  <a:spLocks noChangeShapeType="1"/>
                </p:cNvSpPr>
                <p:nvPr/>
              </p:nvSpPr>
              <p:spPr bwMode="auto">
                <a:xfrm>
                  <a:off x="2640" y="2640"/>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44" name="Group 95">
                <a:extLst>
                  <a:ext uri="{FF2B5EF4-FFF2-40B4-BE49-F238E27FC236}">
                    <a16:creationId xmlns:a16="http://schemas.microsoft.com/office/drawing/2014/main" id="{A143160B-230F-4489-8D01-012EEF040303}"/>
                  </a:ext>
                </a:extLst>
              </p:cNvPr>
              <p:cNvGrpSpPr>
                <a:grpSpLocks/>
              </p:cNvGrpSpPr>
              <p:nvPr/>
            </p:nvGrpSpPr>
            <p:grpSpPr bwMode="auto">
              <a:xfrm rot="13797910">
                <a:off x="2208" y="3456"/>
                <a:ext cx="192" cy="768"/>
                <a:chOff x="2592" y="2640"/>
                <a:chExt cx="96" cy="768"/>
              </a:xfrm>
            </p:grpSpPr>
            <p:sp>
              <p:nvSpPr>
                <p:cNvPr id="149" name="Rectangle 96">
                  <a:extLst>
                    <a:ext uri="{FF2B5EF4-FFF2-40B4-BE49-F238E27FC236}">
                      <a16:creationId xmlns:a16="http://schemas.microsoft.com/office/drawing/2014/main" id="{10C60C3F-0D5C-4E7E-95C7-0F4FCB0E9659}"/>
                    </a:ext>
                  </a:extLst>
                </p:cNvPr>
                <p:cNvSpPr>
                  <a:spLocks noChangeArrowheads="1"/>
                </p:cNvSpPr>
                <p:nvPr/>
              </p:nvSpPr>
              <p:spPr bwMode="auto">
                <a:xfrm>
                  <a:off x="2592" y="2832"/>
                  <a:ext cx="96" cy="3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0" name="Line 97">
                  <a:extLst>
                    <a:ext uri="{FF2B5EF4-FFF2-40B4-BE49-F238E27FC236}">
                      <a16:creationId xmlns:a16="http://schemas.microsoft.com/office/drawing/2014/main" id="{76755BDE-EE1A-4F56-8CF7-39AA0858EAD6}"/>
                    </a:ext>
                  </a:extLst>
                </p:cNvPr>
                <p:cNvSpPr>
                  <a:spLocks noChangeShapeType="1"/>
                </p:cNvSpPr>
                <p:nvPr/>
              </p:nvSpPr>
              <p:spPr bwMode="auto">
                <a:xfrm>
                  <a:off x="2640" y="3216"/>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1" name="Line 98">
                  <a:extLst>
                    <a:ext uri="{FF2B5EF4-FFF2-40B4-BE49-F238E27FC236}">
                      <a16:creationId xmlns:a16="http://schemas.microsoft.com/office/drawing/2014/main" id="{2B236C6C-1501-4C1E-BEA2-A134058171FB}"/>
                    </a:ext>
                  </a:extLst>
                </p:cNvPr>
                <p:cNvSpPr>
                  <a:spLocks noChangeShapeType="1"/>
                </p:cNvSpPr>
                <p:nvPr/>
              </p:nvSpPr>
              <p:spPr bwMode="auto">
                <a:xfrm>
                  <a:off x="2640" y="2640"/>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45" name="Group 99">
                <a:extLst>
                  <a:ext uri="{FF2B5EF4-FFF2-40B4-BE49-F238E27FC236}">
                    <a16:creationId xmlns:a16="http://schemas.microsoft.com/office/drawing/2014/main" id="{3292ABE2-E045-43B5-909C-5984EED10CA0}"/>
                  </a:ext>
                </a:extLst>
              </p:cNvPr>
              <p:cNvGrpSpPr>
                <a:grpSpLocks/>
              </p:cNvGrpSpPr>
              <p:nvPr/>
            </p:nvGrpSpPr>
            <p:grpSpPr bwMode="auto">
              <a:xfrm rot="7750420">
                <a:off x="2988" y="3456"/>
                <a:ext cx="192" cy="768"/>
                <a:chOff x="2592" y="2640"/>
                <a:chExt cx="96" cy="768"/>
              </a:xfrm>
            </p:grpSpPr>
            <p:sp>
              <p:nvSpPr>
                <p:cNvPr id="146" name="Rectangle 100">
                  <a:extLst>
                    <a:ext uri="{FF2B5EF4-FFF2-40B4-BE49-F238E27FC236}">
                      <a16:creationId xmlns:a16="http://schemas.microsoft.com/office/drawing/2014/main" id="{FF173EC1-64A7-435B-A170-C8CD1A1A674F}"/>
                    </a:ext>
                  </a:extLst>
                </p:cNvPr>
                <p:cNvSpPr>
                  <a:spLocks noChangeArrowheads="1"/>
                </p:cNvSpPr>
                <p:nvPr/>
              </p:nvSpPr>
              <p:spPr bwMode="auto">
                <a:xfrm>
                  <a:off x="2592" y="2832"/>
                  <a:ext cx="96" cy="3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7" name="Line 101">
                  <a:extLst>
                    <a:ext uri="{FF2B5EF4-FFF2-40B4-BE49-F238E27FC236}">
                      <a16:creationId xmlns:a16="http://schemas.microsoft.com/office/drawing/2014/main" id="{1DC81818-0676-4607-BC97-4180033D4FEA}"/>
                    </a:ext>
                  </a:extLst>
                </p:cNvPr>
                <p:cNvSpPr>
                  <a:spLocks noChangeShapeType="1"/>
                </p:cNvSpPr>
                <p:nvPr/>
              </p:nvSpPr>
              <p:spPr bwMode="auto">
                <a:xfrm>
                  <a:off x="2640" y="3216"/>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8" name="Line 102">
                  <a:extLst>
                    <a:ext uri="{FF2B5EF4-FFF2-40B4-BE49-F238E27FC236}">
                      <a16:creationId xmlns:a16="http://schemas.microsoft.com/office/drawing/2014/main" id="{CF529B9A-8CDB-4415-A3D6-23EF7FB0CE83}"/>
                    </a:ext>
                  </a:extLst>
                </p:cNvPr>
                <p:cNvSpPr>
                  <a:spLocks noChangeShapeType="1"/>
                </p:cNvSpPr>
                <p:nvPr/>
              </p:nvSpPr>
              <p:spPr bwMode="auto">
                <a:xfrm>
                  <a:off x="2640" y="2640"/>
                  <a:ext cx="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142" name="Oval 104">
              <a:extLst>
                <a:ext uri="{FF2B5EF4-FFF2-40B4-BE49-F238E27FC236}">
                  <a16:creationId xmlns:a16="http://schemas.microsoft.com/office/drawing/2014/main" id="{BD46BE96-9693-40D4-884E-7E1E81CA2A27}"/>
                </a:ext>
              </a:extLst>
            </p:cNvPr>
            <p:cNvSpPr>
              <a:spLocks noChangeArrowheads="1"/>
            </p:cNvSpPr>
            <p:nvPr/>
          </p:nvSpPr>
          <p:spPr bwMode="auto">
            <a:xfrm>
              <a:off x="2976" y="3312"/>
              <a:ext cx="192" cy="192"/>
            </a:xfrm>
            <a:prstGeom prst="ellipse">
              <a:avLst/>
            </a:prstGeom>
            <a:noFill/>
            <a:ln w="254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55" name="Line 108">
            <a:extLst>
              <a:ext uri="{FF2B5EF4-FFF2-40B4-BE49-F238E27FC236}">
                <a16:creationId xmlns:a16="http://schemas.microsoft.com/office/drawing/2014/main" id="{E29B38AC-5041-4583-B388-2FB3AE881D1B}"/>
              </a:ext>
            </a:extLst>
          </p:cNvPr>
          <p:cNvSpPr>
            <a:spLocks noChangeShapeType="1"/>
          </p:cNvSpPr>
          <p:nvPr/>
        </p:nvSpPr>
        <p:spPr bwMode="auto">
          <a:xfrm>
            <a:off x="3350129" y="1878310"/>
            <a:ext cx="56457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6" name="Line 109">
            <a:extLst>
              <a:ext uri="{FF2B5EF4-FFF2-40B4-BE49-F238E27FC236}">
                <a16:creationId xmlns:a16="http://schemas.microsoft.com/office/drawing/2014/main" id="{4C638C9E-188E-4BE5-99BC-5DD3E64D616A}"/>
              </a:ext>
            </a:extLst>
          </p:cNvPr>
          <p:cNvSpPr>
            <a:spLocks noChangeShapeType="1"/>
          </p:cNvSpPr>
          <p:nvPr/>
        </p:nvSpPr>
        <p:spPr bwMode="auto">
          <a:xfrm>
            <a:off x="4452443" y="1878310"/>
            <a:ext cx="56457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7" name="Line 110">
            <a:extLst>
              <a:ext uri="{FF2B5EF4-FFF2-40B4-BE49-F238E27FC236}">
                <a16:creationId xmlns:a16="http://schemas.microsoft.com/office/drawing/2014/main" id="{ECA47E9C-E1D3-4471-8237-AB7F6E68EF2F}"/>
              </a:ext>
            </a:extLst>
          </p:cNvPr>
          <p:cNvSpPr>
            <a:spLocks noChangeShapeType="1"/>
          </p:cNvSpPr>
          <p:nvPr/>
        </p:nvSpPr>
        <p:spPr bwMode="auto">
          <a:xfrm>
            <a:off x="5639772" y="1878310"/>
            <a:ext cx="56457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8" name="Line 112">
            <a:extLst>
              <a:ext uri="{FF2B5EF4-FFF2-40B4-BE49-F238E27FC236}">
                <a16:creationId xmlns:a16="http://schemas.microsoft.com/office/drawing/2014/main" id="{46FC31C7-3604-4858-A4A5-24EB19EBCF58}"/>
              </a:ext>
            </a:extLst>
          </p:cNvPr>
          <p:cNvSpPr>
            <a:spLocks noChangeShapeType="1"/>
          </p:cNvSpPr>
          <p:nvPr/>
        </p:nvSpPr>
        <p:spPr bwMode="auto">
          <a:xfrm>
            <a:off x="5006809" y="1870665"/>
            <a:ext cx="0" cy="11895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9" name="Line 113">
            <a:extLst>
              <a:ext uri="{FF2B5EF4-FFF2-40B4-BE49-F238E27FC236}">
                <a16:creationId xmlns:a16="http://schemas.microsoft.com/office/drawing/2014/main" id="{C7FEE103-CEC3-4ADB-92E3-0B21872144AE}"/>
              </a:ext>
            </a:extLst>
          </p:cNvPr>
          <p:cNvSpPr>
            <a:spLocks noChangeShapeType="1"/>
          </p:cNvSpPr>
          <p:nvPr/>
        </p:nvSpPr>
        <p:spPr bwMode="auto">
          <a:xfrm>
            <a:off x="3913298" y="1878311"/>
            <a:ext cx="0" cy="220974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0" name="Line 114">
            <a:extLst>
              <a:ext uri="{FF2B5EF4-FFF2-40B4-BE49-F238E27FC236}">
                <a16:creationId xmlns:a16="http://schemas.microsoft.com/office/drawing/2014/main" id="{EBD7C6C1-82CD-4DFE-99FD-97DF85BB9CDD}"/>
              </a:ext>
            </a:extLst>
          </p:cNvPr>
          <p:cNvSpPr>
            <a:spLocks noChangeShapeType="1"/>
          </p:cNvSpPr>
          <p:nvPr/>
        </p:nvSpPr>
        <p:spPr bwMode="auto">
          <a:xfrm>
            <a:off x="6195096" y="1864445"/>
            <a:ext cx="0" cy="22236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1" name="Line 116">
            <a:extLst>
              <a:ext uri="{FF2B5EF4-FFF2-40B4-BE49-F238E27FC236}">
                <a16:creationId xmlns:a16="http://schemas.microsoft.com/office/drawing/2014/main" id="{3DC6D897-0E34-451F-A718-8E3FA9692BFD}"/>
              </a:ext>
            </a:extLst>
          </p:cNvPr>
          <p:cNvSpPr>
            <a:spLocks noChangeShapeType="1"/>
          </p:cNvSpPr>
          <p:nvPr/>
        </p:nvSpPr>
        <p:spPr bwMode="auto">
          <a:xfrm>
            <a:off x="3914699" y="4088056"/>
            <a:ext cx="5018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2" name="Line 117">
            <a:extLst>
              <a:ext uri="{FF2B5EF4-FFF2-40B4-BE49-F238E27FC236}">
                <a16:creationId xmlns:a16="http://schemas.microsoft.com/office/drawing/2014/main" id="{F1B1438A-70FE-4A07-8229-5570A25DE7C8}"/>
              </a:ext>
            </a:extLst>
          </p:cNvPr>
          <p:cNvSpPr>
            <a:spLocks noChangeShapeType="1"/>
          </p:cNvSpPr>
          <p:nvPr/>
        </p:nvSpPr>
        <p:spPr bwMode="auto">
          <a:xfrm>
            <a:off x="5623215" y="4088057"/>
            <a:ext cx="56457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3" name="Oval 118">
            <a:extLst>
              <a:ext uri="{FF2B5EF4-FFF2-40B4-BE49-F238E27FC236}">
                <a16:creationId xmlns:a16="http://schemas.microsoft.com/office/drawing/2014/main" id="{455EE6CA-B4D9-4FF1-A77D-18F8A1AD0210}"/>
              </a:ext>
            </a:extLst>
          </p:cNvPr>
          <p:cNvSpPr>
            <a:spLocks noChangeArrowheads="1"/>
          </p:cNvSpPr>
          <p:nvPr/>
        </p:nvSpPr>
        <p:spPr bwMode="auto">
          <a:xfrm>
            <a:off x="4290449" y="3053417"/>
            <a:ext cx="1536884" cy="1359534"/>
          </a:xfrm>
          <a:prstGeom prst="ellipse">
            <a:avLst/>
          </a:prstGeom>
          <a:noFill/>
          <a:ln w="1905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4" name="Rectangle 119">
            <a:extLst>
              <a:ext uri="{FF2B5EF4-FFF2-40B4-BE49-F238E27FC236}">
                <a16:creationId xmlns:a16="http://schemas.microsoft.com/office/drawing/2014/main" id="{BB58968F-A618-41E6-86E9-F17386D6BBEB}"/>
              </a:ext>
            </a:extLst>
          </p:cNvPr>
          <p:cNvSpPr>
            <a:spLocks noChangeArrowheads="1"/>
          </p:cNvSpPr>
          <p:nvPr/>
        </p:nvSpPr>
        <p:spPr bwMode="auto">
          <a:xfrm>
            <a:off x="2539119" y="873120"/>
            <a:ext cx="4202908" cy="2095947"/>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93942894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电机位置传感器</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50</a:t>
            </a:fld>
            <a:endParaRPr lang="en-US" dirty="0"/>
          </a:p>
        </p:txBody>
      </p:sp>
      <p:pic>
        <p:nvPicPr>
          <p:cNvPr id="8" name="Content Placeholder 8">
            <a:extLst>
              <a:ext uri="{FF2B5EF4-FFF2-40B4-BE49-F238E27FC236}">
                <a16:creationId xmlns:a16="http://schemas.microsoft.com/office/drawing/2014/main" id="{537E9786-FFAE-4887-B334-3F2002109191}"/>
              </a:ext>
            </a:extLst>
          </p:cNvPr>
          <p:cNvPicPr>
            <a:picLocks noGrp="1" noChangeAspect="1"/>
          </p:cNvPicPr>
          <p:nvPr>
            <p:ph idx="1"/>
          </p:nvPr>
        </p:nvPicPr>
        <p:blipFill>
          <a:blip r:embed="rId2"/>
          <a:srcRect b="-5877"/>
          <a:stretch>
            <a:fillRect/>
          </a:stretch>
        </p:blipFill>
        <p:spPr bwMode="auto">
          <a:xfrm>
            <a:off x="6525305" y="1372421"/>
            <a:ext cx="2338021" cy="1551914"/>
          </a:xfrm>
          <a:prstGeom prst="rect">
            <a:avLst/>
          </a:prstGeom>
          <a:noFill/>
          <a:ln w="9525">
            <a:solidFill>
              <a:schemeClr val="accent1"/>
            </a:solidFill>
            <a:miter lim="800000"/>
            <a:headEnd/>
            <a:tailEnd/>
          </a:ln>
        </p:spPr>
      </p:pic>
      <p:pic>
        <p:nvPicPr>
          <p:cNvPr id="9" name="Picture 8">
            <a:extLst>
              <a:ext uri="{FF2B5EF4-FFF2-40B4-BE49-F238E27FC236}">
                <a16:creationId xmlns:a16="http://schemas.microsoft.com/office/drawing/2014/main" id="{C2107D1F-4CE3-4ABC-AD38-5FCC037C60D0}"/>
              </a:ext>
            </a:extLst>
          </p:cNvPr>
          <p:cNvPicPr>
            <a:picLocks noChangeAspect="1"/>
          </p:cNvPicPr>
          <p:nvPr/>
        </p:nvPicPr>
        <p:blipFill>
          <a:blip r:embed="rId3" cstate="print"/>
          <a:srcRect r="-22867" b="-11313"/>
          <a:stretch>
            <a:fillRect/>
          </a:stretch>
        </p:blipFill>
        <p:spPr bwMode="auto">
          <a:xfrm>
            <a:off x="5433775" y="3206313"/>
            <a:ext cx="3429551" cy="1553400"/>
          </a:xfrm>
          <a:prstGeom prst="rect">
            <a:avLst/>
          </a:prstGeom>
          <a:noFill/>
          <a:ln w="9525">
            <a:solidFill>
              <a:schemeClr val="accent1"/>
            </a:solidFill>
            <a:miter lim="800000"/>
            <a:headEnd/>
            <a:tailEnd/>
          </a:ln>
        </p:spPr>
      </p:pic>
      <p:sp>
        <p:nvSpPr>
          <p:cNvPr id="10" name="Content Placeholder 5">
            <a:extLst>
              <a:ext uri="{FF2B5EF4-FFF2-40B4-BE49-F238E27FC236}">
                <a16:creationId xmlns:a16="http://schemas.microsoft.com/office/drawing/2014/main" id="{5A4F9BD3-C2AE-4D35-B1EF-D89C3993AEA9}"/>
              </a:ext>
            </a:extLst>
          </p:cNvPr>
          <p:cNvSpPr txBox="1">
            <a:spLocks/>
          </p:cNvSpPr>
          <p:nvPr/>
        </p:nvSpPr>
        <p:spPr bwMode="gray">
          <a:xfrm>
            <a:off x="327472" y="636263"/>
            <a:ext cx="5106303" cy="3965568"/>
          </a:xfrm>
          <a:prstGeom prst="rect">
            <a:avLst/>
          </a:prstGeom>
        </p:spPr>
        <p:txBody>
          <a:bodyPr vert="horz" lIns="0" tIns="0" rIns="0" bIns="0" rtlCol="0">
            <a:noAutofit/>
          </a:bodyPr>
          <a:lstStyle/>
          <a:p>
            <a:pPr marL="0" marR="0" lvl="0" indent="0" algn="l" defTabSz="914400" rtl="0" eaLnBrk="1" fontAlgn="base" latinLnBrk="0" hangingPunct="1">
              <a:lnSpc>
                <a:spcPct val="100000"/>
              </a:lnSpc>
              <a:spcBef>
                <a:spcPts val="800"/>
              </a:spcBef>
              <a:spcAft>
                <a:spcPct val="0"/>
              </a:spcAft>
              <a:buClr>
                <a:srgbClr val="4367C5"/>
              </a:buClr>
              <a:buSzTx/>
              <a:buFont typeface="Wingdings" pitchFamily="2" charset="2"/>
              <a:buChar char="§"/>
              <a:tabLst/>
              <a:defRPr/>
            </a:pPr>
            <a:r>
              <a:rPr kumimoji="0" lang="zh-CN" altLang="en-US" sz="1400" b="0" i="0" u="none" strike="noStrike" kern="0" cap="none" spc="0" normalizeH="0" noProof="0" dirty="0">
                <a:ln>
                  <a:noFill/>
                </a:ln>
                <a:solidFill>
                  <a:schemeClr val="tx1"/>
                </a:solidFill>
                <a:effectLst/>
                <a:uLnTx/>
                <a:uFillTx/>
                <a:latin typeface="Arial" pitchFamily="34" charset="0"/>
                <a:ea typeface="+mn-ea"/>
                <a:cs typeface="Arial" pitchFamily="34" charset="0"/>
              </a:rPr>
              <a:t>基于现有第</a:t>
            </a:r>
            <a:r>
              <a:rPr kumimoji="0" lang="en-US" altLang="zh-CN" sz="1400" b="0" i="0" u="none" strike="noStrike" kern="0" cap="none" spc="0" normalizeH="0" noProof="0" dirty="0">
                <a:ln>
                  <a:noFill/>
                </a:ln>
                <a:solidFill>
                  <a:schemeClr val="tx1"/>
                </a:solidFill>
                <a:effectLst/>
                <a:uLnTx/>
                <a:uFillTx/>
                <a:latin typeface="Arial" pitchFamily="34" charset="0"/>
                <a:ea typeface="+mn-ea"/>
                <a:cs typeface="Arial" pitchFamily="34" charset="0"/>
              </a:rPr>
              <a:t>3</a:t>
            </a:r>
            <a:r>
              <a:rPr kumimoji="0" lang="zh-CN" altLang="en-US" sz="1400" b="0" i="0" u="none" strike="noStrike" kern="0" cap="none" spc="0" normalizeH="0" noProof="0" dirty="0">
                <a:ln>
                  <a:noFill/>
                </a:ln>
                <a:solidFill>
                  <a:schemeClr val="tx1"/>
                </a:solidFill>
                <a:effectLst/>
                <a:uLnTx/>
                <a:uFillTx/>
                <a:latin typeface="Arial" pitchFamily="34" charset="0"/>
                <a:ea typeface="+mn-ea"/>
                <a:cs typeface="Arial" pitchFamily="34" charset="0"/>
              </a:rPr>
              <a:t>代产品中使用的切换大厅概念</a:t>
            </a:r>
            <a:endParaRPr kumimoji="0" lang="en-GB" sz="1400" b="0" i="0" u="none" strike="noStrike" kern="0" cap="none" spc="0" normalizeH="0" noProof="0" dirty="0">
              <a:ln>
                <a:noFill/>
              </a:ln>
              <a:solidFill>
                <a:schemeClr val="tx1"/>
              </a:solidFill>
              <a:effectLst/>
              <a:uLnTx/>
              <a:uFillTx/>
              <a:latin typeface="Arial" pitchFamily="34" charset="0"/>
              <a:ea typeface="+mn-ea"/>
              <a:cs typeface="Arial" pitchFamily="34" charset="0"/>
            </a:endParaRPr>
          </a:p>
          <a:p>
            <a:pPr lvl="1">
              <a:spcBef>
                <a:spcPts val="800"/>
              </a:spcBef>
              <a:buClr>
                <a:srgbClr val="4367C5"/>
              </a:buClr>
              <a:buFont typeface="Wingdings" pitchFamily="2" charset="2"/>
              <a:buChar char="Ø"/>
            </a:pPr>
            <a:r>
              <a:rPr lang="zh-CN" altLang="en-US" sz="1400" kern="0" dirty="0">
                <a:latin typeface="Arial" pitchFamily="34" charset="0"/>
                <a:cs typeface="Arial" pitchFamily="34" charset="0"/>
              </a:rPr>
              <a:t>集成概念减少了目标磁体的可用空间。为了保持分辨率，在精细分辨率磁道上使用</a:t>
            </a:r>
            <a:r>
              <a:rPr lang="en-US" altLang="zh-CN" sz="1400" kern="0" dirty="0">
                <a:latin typeface="Arial" pitchFamily="34" charset="0"/>
                <a:cs typeface="Arial" pitchFamily="34" charset="0"/>
              </a:rPr>
              <a:t>4</a:t>
            </a:r>
            <a:r>
              <a:rPr lang="zh-CN" altLang="en-US" sz="1400" kern="0" dirty="0">
                <a:latin typeface="Arial" pitchFamily="34" charset="0"/>
                <a:cs typeface="Arial" pitchFamily="34" charset="0"/>
              </a:rPr>
              <a:t>个开关设备</a:t>
            </a:r>
            <a:endParaRPr lang="en-GB" sz="1400" kern="0" dirty="0">
              <a:latin typeface="Arial" pitchFamily="34" charset="0"/>
              <a:cs typeface="Arial" pitchFamily="34" charset="0"/>
            </a:endParaRPr>
          </a:p>
          <a:p>
            <a:pPr lvl="1">
              <a:spcBef>
                <a:spcPts val="800"/>
              </a:spcBef>
              <a:buClr>
                <a:srgbClr val="4367C5"/>
              </a:buClr>
              <a:buFont typeface="Wingdings" pitchFamily="2" charset="2"/>
              <a:buChar char="Ø"/>
            </a:pPr>
            <a:r>
              <a:rPr kumimoji="0" lang="zh-CN" altLang="en-US" sz="1400" b="0" i="0" u="none" strike="noStrike" kern="0" cap="none" spc="0" normalizeH="0" noProof="0" dirty="0">
                <a:ln>
                  <a:noFill/>
                </a:ln>
                <a:solidFill>
                  <a:schemeClr val="tx1"/>
                </a:solidFill>
                <a:effectLst/>
                <a:uLnTx/>
                <a:uFillTx/>
                <a:latin typeface="Arial" pitchFamily="34" charset="0"/>
                <a:cs typeface="Arial" pitchFamily="34" charset="0"/>
              </a:rPr>
              <a:t>通过在换向器轨道上使用</a:t>
            </a:r>
            <a:r>
              <a:rPr kumimoji="0" lang="en-US" altLang="zh-CN" sz="1400" b="0" i="0" u="none" strike="noStrike" kern="0" cap="none" spc="0" normalizeH="0" noProof="0" dirty="0">
                <a:ln>
                  <a:noFill/>
                </a:ln>
                <a:solidFill>
                  <a:schemeClr val="tx1"/>
                </a:solidFill>
                <a:effectLst/>
                <a:uLnTx/>
                <a:uFillTx/>
                <a:latin typeface="Arial" pitchFamily="34" charset="0"/>
                <a:cs typeface="Arial" pitchFamily="34" charset="0"/>
              </a:rPr>
              <a:t>5</a:t>
            </a:r>
            <a:r>
              <a:rPr kumimoji="0" lang="zh-CN" altLang="en-US" sz="1400" b="0" i="0" u="none" strike="noStrike" kern="0" cap="none" spc="0" normalizeH="0" noProof="0" dirty="0">
                <a:ln>
                  <a:noFill/>
                </a:ln>
                <a:solidFill>
                  <a:schemeClr val="tx1"/>
                </a:solidFill>
                <a:effectLst/>
                <a:uLnTx/>
                <a:uFillTx/>
                <a:latin typeface="Arial" pitchFamily="34" charset="0"/>
                <a:cs typeface="Arial" pitchFamily="34" charset="0"/>
              </a:rPr>
              <a:t>个开关装置实现容错</a:t>
            </a:r>
            <a:endParaRPr kumimoji="0" lang="en-GB" sz="1400" b="0" i="0" u="none" strike="noStrike" kern="0" cap="none" spc="0" normalizeH="0" noProof="0" dirty="0">
              <a:ln>
                <a:noFill/>
              </a:ln>
              <a:solidFill>
                <a:schemeClr val="tx1"/>
              </a:solidFill>
              <a:effectLst/>
              <a:uLnTx/>
              <a:uFillTx/>
              <a:latin typeface="Arial" pitchFamily="34" charset="0"/>
              <a:cs typeface="Arial" pitchFamily="34" charset="0"/>
            </a:endParaRPr>
          </a:p>
          <a:p>
            <a:pPr lvl="1">
              <a:spcBef>
                <a:spcPts val="800"/>
              </a:spcBef>
              <a:buClr>
                <a:srgbClr val="4367C5"/>
              </a:buClr>
              <a:buFont typeface="Wingdings" pitchFamily="2" charset="2"/>
              <a:buChar char="Ø"/>
            </a:pPr>
            <a:r>
              <a:rPr lang="zh-CN" altLang="en-US" sz="1400" kern="0" dirty="0">
                <a:latin typeface="Arial" pitchFamily="34" charset="0"/>
                <a:cs typeface="Arial" pitchFamily="34" charset="0"/>
              </a:rPr>
              <a:t>如果需要，可选择使用高分辨率编码器</a:t>
            </a:r>
            <a:endParaRPr lang="en-GB" sz="1400" kern="0" dirty="0">
              <a:latin typeface="Arial" pitchFamily="34" charset="0"/>
              <a:cs typeface="Arial" pitchFamily="34" charset="0"/>
            </a:endParaRPr>
          </a:p>
          <a:p>
            <a:pPr lvl="1">
              <a:spcBef>
                <a:spcPts val="800"/>
              </a:spcBef>
              <a:buClr>
                <a:srgbClr val="4367C5"/>
              </a:buClr>
              <a:buFont typeface="Wingdings" pitchFamily="2" charset="2"/>
              <a:buChar char="Ø"/>
            </a:pPr>
            <a:endParaRPr kumimoji="0" lang="en-GB" sz="1400" b="0" i="0" u="none" strike="noStrike" kern="0" cap="none" spc="0" normalizeH="0" baseline="0" noProof="0" dirty="0">
              <a:ln>
                <a:noFill/>
              </a:ln>
              <a:solidFill>
                <a:schemeClr val="tx1"/>
              </a:solidFill>
              <a:effectLst/>
              <a:uLnTx/>
              <a:uFillTx/>
              <a:latin typeface="Arial" pitchFamily="34" charset="0"/>
              <a:cs typeface="Arial" pitchFamily="34" charset="0"/>
            </a:endParaRPr>
          </a:p>
          <a:p>
            <a:pPr>
              <a:spcBef>
                <a:spcPts val="800"/>
              </a:spcBef>
              <a:buClr>
                <a:srgbClr val="4367C5"/>
              </a:buClr>
              <a:buFont typeface="Wingdings" pitchFamily="2" charset="2"/>
              <a:buChar char="§"/>
            </a:pPr>
            <a:endParaRPr kumimoji="0" lang="en-GB" sz="14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grpSp>
        <p:nvGrpSpPr>
          <p:cNvPr id="11" name="Group 10">
            <a:extLst>
              <a:ext uri="{FF2B5EF4-FFF2-40B4-BE49-F238E27FC236}">
                <a16:creationId xmlns:a16="http://schemas.microsoft.com/office/drawing/2014/main" id="{30E983EA-E812-4936-BB72-BD3E066DF7C2}"/>
              </a:ext>
            </a:extLst>
          </p:cNvPr>
          <p:cNvGrpSpPr/>
          <p:nvPr/>
        </p:nvGrpSpPr>
        <p:grpSpPr>
          <a:xfrm>
            <a:off x="414453" y="2792145"/>
            <a:ext cx="3651022" cy="1967568"/>
            <a:chOff x="210509" y="2893882"/>
            <a:chExt cx="3651022" cy="1967568"/>
          </a:xfrm>
        </p:grpSpPr>
        <p:pic>
          <p:nvPicPr>
            <p:cNvPr id="12" name="Picture 11">
              <a:extLst>
                <a:ext uri="{FF2B5EF4-FFF2-40B4-BE49-F238E27FC236}">
                  <a16:creationId xmlns:a16="http://schemas.microsoft.com/office/drawing/2014/main" id="{DA1D9410-E2FA-493E-A503-6A2E80D9EEA2}"/>
                </a:ext>
              </a:extLst>
            </p:cNvPr>
            <p:cNvPicPr>
              <a:picLocks noChangeAspect="1"/>
            </p:cNvPicPr>
            <p:nvPr/>
          </p:nvPicPr>
          <p:blipFill>
            <a:blip r:embed="rId4" cstate="print"/>
            <a:srcRect l="5536" t="19055" r="16196" b="6589"/>
            <a:stretch>
              <a:fillRect/>
            </a:stretch>
          </p:blipFill>
          <p:spPr bwMode="auto">
            <a:xfrm>
              <a:off x="1488070" y="2893882"/>
              <a:ext cx="2077610" cy="1967568"/>
            </a:xfrm>
            <a:prstGeom prst="rect">
              <a:avLst/>
            </a:prstGeom>
            <a:noFill/>
            <a:ln w="9525">
              <a:noFill/>
              <a:miter lim="800000"/>
              <a:headEnd/>
              <a:tailEnd/>
            </a:ln>
          </p:spPr>
        </p:pic>
        <p:sp>
          <p:nvSpPr>
            <p:cNvPr id="13" name="TextBox 12">
              <a:extLst>
                <a:ext uri="{FF2B5EF4-FFF2-40B4-BE49-F238E27FC236}">
                  <a16:creationId xmlns:a16="http://schemas.microsoft.com/office/drawing/2014/main" id="{FAE0B42E-6C5C-4225-9B8F-DBE9F0FF10C1}"/>
                </a:ext>
              </a:extLst>
            </p:cNvPr>
            <p:cNvSpPr txBox="1"/>
            <p:nvPr/>
          </p:nvSpPr>
          <p:spPr>
            <a:xfrm>
              <a:off x="360362" y="3179056"/>
              <a:ext cx="1238193" cy="215444"/>
            </a:xfrm>
            <a:prstGeom prst="rect">
              <a:avLst/>
            </a:prstGeom>
            <a:noFill/>
          </p:spPr>
          <p:txBody>
            <a:bodyPr wrap="square" lIns="0" tIns="0" rIns="0" bIns="0" rtlCol="0">
              <a:spAutoFit/>
            </a:bodyPr>
            <a:lstStyle/>
            <a:p>
              <a:pPr>
                <a:spcBef>
                  <a:spcPts val="0"/>
                </a:spcBef>
              </a:pPr>
              <a:r>
                <a:rPr lang="zh-CN" altLang="en-US" sz="1400" dirty="0">
                  <a:solidFill>
                    <a:schemeClr val="accent1"/>
                  </a:solidFill>
                </a:rPr>
                <a:t>季度模型</a:t>
              </a:r>
              <a:endParaRPr lang="en-GB" sz="1400" dirty="0">
                <a:solidFill>
                  <a:schemeClr val="accent1"/>
                </a:solidFill>
              </a:endParaRPr>
            </a:p>
          </p:txBody>
        </p:sp>
        <p:sp>
          <p:nvSpPr>
            <p:cNvPr id="14" name="Rectangle 13">
              <a:extLst>
                <a:ext uri="{FF2B5EF4-FFF2-40B4-BE49-F238E27FC236}">
                  <a16:creationId xmlns:a16="http://schemas.microsoft.com/office/drawing/2014/main" id="{580BE97D-7F68-4BD2-9C93-465E9EBD32C1}"/>
                </a:ext>
              </a:extLst>
            </p:cNvPr>
            <p:cNvSpPr/>
            <p:nvPr/>
          </p:nvSpPr>
          <p:spPr>
            <a:xfrm>
              <a:off x="210509" y="2893882"/>
              <a:ext cx="3651022" cy="1967568"/>
            </a:xfrm>
            <a:prstGeom prst="rect">
              <a:avLst/>
            </a:prstGeom>
            <a:noFill/>
            <a:ln w="12700" cap="flat" cmpd="sng" algn="ctr">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GB" sz="1400" dirty="0" err="1">
                <a:solidFill>
                  <a:schemeClr val="tx1"/>
                </a:solidFill>
                <a:latin typeface="Arial" pitchFamily="34" charset="0"/>
                <a:cs typeface="Arial" pitchFamily="34" charset="0"/>
              </a:endParaRPr>
            </a:p>
          </p:txBody>
        </p:sp>
      </p:grpSp>
      <p:sp>
        <p:nvSpPr>
          <p:cNvPr id="15" name="TextBox 14">
            <a:extLst>
              <a:ext uri="{FF2B5EF4-FFF2-40B4-BE49-F238E27FC236}">
                <a16:creationId xmlns:a16="http://schemas.microsoft.com/office/drawing/2014/main" id="{00F72AF6-1E15-4D9D-A6ED-DDCA6A0FE732}"/>
              </a:ext>
            </a:extLst>
          </p:cNvPr>
          <p:cNvSpPr txBox="1"/>
          <p:nvPr/>
        </p:nvSpPr>
        <p:spPr>
          <a:xfrm>
            <a:off x="5657441" y="2944069"/>
            <a:ext cx="3091856" cy="215444"/>
          </a:xfrm>
          <a:prstGeom prst="rect">
            <a:avLst/>
          </a:prstGeom>
          <a:noFill/>
        </p:spPr>
        <p:txBody>
          <a:bodyPr wrap="square" lIns="0" tIns="0" rIns="0" bIns="0" rtlCol="0">
            <a:spAutoFit/>
          </a:bodyPr>
          <a:lstStyle/>
          <a:p>
            <a:pPr>
              <a:spcBef>
                <a:spcPts val="0"/>
              </a:spcBef>
            </a:pPr>
            <a:r>
              <a:rPr lang="zh-CN" altLang="en-US" sz="1400" dirty="0">
                <a:solidFill>
                  <a:schemeClr val="accent1"/>
                </a:solidFill>
              </a:rPr>
              <a:t>磁模式行为分析</a:t>
            </a:r>
            <a:endParaRPr lang="en-GB" sz="1400" dirty="0">
              <a:solidFill>
                <a:schemeClr val="accent1"/>
              </a:solidFill>
            </a:endParaRPr>
          </a:p>
        </p:txBody>
      </p:sp>
      <p:sp>
        <p:nvSpPr>
          <p:cNvPr id="16" name="TextBox 15">
            <a:extLst>
              <a:ext uri="{FF2B5EF4-FFF2-40B4-BE49-F238E27FC236}">
                <a16:creationId xmlns:a16="http://schemas.microsoft.com/office/drawing/2014/main" id="{DDC77129-D551-419D-AE1F-F9F7E7004FBE}"/>
              </a:ext>
            </a:extLst>
          </p:cNvPr>
          <p:cNvSpPr txBox="1"/>
          <p:nvPr/>
        </p:nvSpPr>
        <p:spPr>
          <a:xfrm>
            <a:off x="1396162" y="4450055"/>
            <a:ext cx="1092659" cy="184666"/>
          </a:xfrm>
          <a:prstGeom prst="rect">
            <a:avLst/>
          </a:prstGeom>
          <a:noFill/>
        </p:spPr>
        <p:txBody>
          <a:bodyPr wrap="square" lIns="0" tIns="0" rIns="0" bIns="0" rtlCol="0">
            <a:spAutoFit/>
          </a:bodyPr>
          <a:lstStyle/>
          <a:p>
            <a:pPr>
              <a:spcBef>
                <a:spcPts val="0"/>
              </a:spcBef>
            </a:pPr>
            <a:r>
              <a:rPr lang="zh-CN" altLang="en-US" sz="1200" dirty="0">
                <a:solidFill>
                  <a:schemeClr val="accent1"/>
                </a:solidFill>
              </a:rPr>
              <a:t>精细分辨率轨迹</a:t>
            </a:r>
            <a:endParaRPr lang="en-GB" sz="1200" dirty="0">
              <a:solidFill>
                <a:schemeClr val="accent1"/>
              </a:solidFill>
            </a:endParaRPr>
          </a:p>
        </p:txBody>
      </p:sp>
      <p:cxnSp>
        <p:nvCxnSpPr>
          <p:cNvPr id="17" name="Straight Arrow Connector 16">
            <a:extLst>
              <a:ext uri="{FF2B5EF4-FFF2-40B4-BE49-F238E27FC236}">
                <a16:creationId xmlns:a16="http://schemas.microsoft.com/office/drawing/2014/main" id="{477882E9-1CC4-49F9-BF35-A74FE62DE037}"/>
              </a:ext>
            </a:extLst>
          </p:cNvPr>
          <p:cNvCxnSpPr>
            <a:cxnSpLocks/>
            <a:stCxn id="16" idx="3"/>
          </p:cNvCxnSpPr>
          <p:nvPr/>
        </p:nvCxnSpPr>
        <p:spPr>
          <a:xfrm flipV="1">
            <a:off x="2488821" y="4332117"/>
            <a:ext cx="543831" cy="21027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962BA1-301E-4792-A6FF-B0425445432F}"/>
              </a:ext>
            </a:extLst>
          </p:cNvPr>
          <p:cNvSpPr txBox="1"/>
          <p:nvPr/>
        </p:nvSpPr>
        <p:spPr>
          <a:xfrm>
            <a:off x="1205345" y="4224394"/>
            <a:ext cx="781344" cy="184666"/>
          </a:xfrm>
          <a:prstGeom prst="rect">
            <a:avLst/>
          </a:prstGeom>
          <a:noFill/>
        </p:spPr>
        <p:txBody>
          <a:bodyPr wrap="square" lIns="0" tIns="0" rIns="0" bIns="0" rtlCol="0">
            <a:spAutoFit/>
          </a:bodyPr>
          <a:lstStyle/>
          <a:p>
            <a:pPr>
              <a:spcBef>
                <a:spcPts val="0"/>
              </a:spcBef>
            </a:pPr>
            <a:r>
              <a:rPr lang="zh-CN" altLang="en-US" sz="1200" dirty="0">
                <a:solidFill>
                  <a:schemeClr val="accent1"/>
                </a:solidFill>
              </a:rPr>
              <a:t>换向器轨道</a:t>
            </a:r>
            <a:endParaRPr lang="en-GB" sz="1200" dirty="0">
              <a:solidFill>
                <a:schemeClr val="accent1"/>
              </a:solidFill>
            </a:endParaRPr>
          </a:p>
        </p:txBody>
      </p:sp>
      <p:cxnSp>
        <p:nvCxnSpPr>
          <p:cNvPr id="19" name="Straight Arrow Connector 18">
            <a:extLst>
              <a:ext uri="{FF2B5EF4-FFF2-40B4-BE49-F238E27FC236}">
                <a16:creationId xmlns:a16="http://schemas.microsoft.com/office/drawing/2014/main" id="{6E0AA98A-61C2-4ADA-A1E6-8062B28C4C23}"/>
              </a:ext>
            </a:extLst>
          </p:cNvPr>
          <p:cNvCxnSpPr/>
          <p:nvPr/>
        </p:nvCxnSpPr>
        <p:spPr>
          <a:xfrm flipV="1">
            <a:off x="2097392" y="4068165"/>
            <a:ext cx="543830" cy="26395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0EDD2A0-8AFE-40B8-85B7-E7F30D317467}"/>
              </a:ext>
            </a:extLst>
          </p:cNvPr>
          <p:cNvSpPr txBox="1"/>
          <p:nvPr/>
        </p:nvSpPr>
        <p:spPr>
          <a:xfrm>
            <a:off x="7913840" y="1372421"/>
            <a:ext cx="916596" cy="184666"/>
          </a:xfrm>
          <a:prstGeom prst="rect">
            <a:avLst/>
          </a:prstGeom>
          <a:noFill/>
        </p:spPr>
        <p:txBody>
          <a:bodyPr wrap="square" lIns="0" tIns="0" rIns="0" bIns="0" rtlCol="0">
            <a:spAutoFit/>
          </a:bodyPr>
          <a:lstStyle/>
          <a:p>
            <a:pPr algn="r">
              <a:spcBef>
                <a:spcPts val="0"/>
              </a:spcBef>
            </a:pPr>
            <a:r>
              <a:rPr lang="zh-CN" altLang="en-US" sz="1200" dirty="0">
                <a:solidFill>
                  <a:schemeClr val="accent1"/>
                </a:solidFill>
              </a:rPr>
              <a:t>磁场流量</a:t>
            </a:r>
            <a:endParaRPr lang="en-GB" sz="1200" dirty="0">
              <a:solidFill>
                <a:schemeClr val="accent1"/>
              </a:solidFill>
            </a:endParaRPr>
          </a:p>
        </p:txBody>
      </p:sp>
      <p:sp>
        <p:nvSpPr>
          <p:cNvPr id="23" name="TextBox 22">
            <a:extLst>
              <a:ext uri="{FF2B5EF4-FFF2-40B4-BE49-F238E27FC236}">
                <a16:creationId xmlns:a16="http://schemas.microsoft.com/office/drawing/2014/main" id="{98DE8088-406F-490F-B3C1-DB7F4C2FA5CB}"/>
              </a:ext>
            </a:extLst>
          </p:cNvPr>
          <p:cNvSpPr txBox="1"/>
          <p:nvPr/>
        </p:nvSpPr>
        <p:spPr>
          <a:xfrm>
            <a:off x="7894106" y="4265389"/>
            <a:ext cx="916596" cy="184666"/>
          </a:xfrm>
          <a:prstGeom prst="rect">
            <a:avLst/>
          </a:prstGeom>
          <a:noFill/>
        </p:spPr>
        <p:txBody>
          <a:bodyPr wrap="square" lIns="0" tIns="0" rIns="0" bIns="0" rtlCol="0">
            <a:spAutoFit/>
          </a:bodyPr>
          <a:lstStyle/>
          <a:p>
            <a:pPr algn="r">
              <a:spcBef>
                <a:spcPts val="0"/>
              </a:spcBef>
            </a:pPr>
            <a:r>
              <a:rPr lang="zh-CN" altLang="en-US" sz="1200" dirty="0">
                <a:solidFill>
                  <a:schemeClr val="accent1"/>
                </a:solidFill>
              </a:rPr>
              <a:t>通量密度分析</a:t>
            </a:r>
            <a:endParaRPr lang="en-GB" sz="1200" dirty="0">
              <a:solidFill>
                <a:schemeClr val="accent1"/>
              </a:solidFill>
            </a:endParaRPr>
          </a:p>
        </p:txBody>
      </p:sp>
    </p:spTree>
    <p:extLst>
      <p:ext uri="{BB962C8B-B14F-4D97-AF65-F5344CB8AC3E}">
        <p14:creationId xmlns:p14="http://schemas.microsoft.com/office/powerpoint/2010/main" val="55417507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a:t>
            </a:r>
            <a:r>
              <a:rPr lang="en-US" altLang="zh-CN" dirty="0"/>
              <a:t>7</a:t>
            </a:r>
            <a:endParaRPr lang="en-US" dirty="0"/>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9" y="1338593"/>
            <a:ext cx="5580000"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ltLang="zh-CN" sz="2800" dirty="0"/>
              <a:t>BCD Motor</a:t>
            </a:r>
            <a:endParaRPr lang="en-US" altLang="de-DE" sz="2800" dirty="0"/>
          </a:p>
        </p:txBody>
      </p:sp>
      <p:sp>
        <p:nvSpPr>
          <p:cNvPr id="14" name="Fußzeilenplatzhalter 2">
            <a:extLst>
              <a:ext uri="{FF2B5EF4-FFF2-40B4-BE49-F238E27FC236}">
                <a16:creationId xmlns:a16="http://schemas.microsoft.com/office/drawing/2014/main" id="{44280797-A397-438D-A04C-55518C2E68CC}"/>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dirty="0"/>
          </a:p>
        </p:txBody>
      </p:sp>
    </p:spTree>
    <p:custDataLst>
      <p:tags r:id="rId1"/>
    </p:custDataLst>
    <p:extLst>
      <p:ext uri="{BB962C8B-B14F-4D97-AF65-F5344CB8AC3E}">
        <p14:creationId xmlns:p14="http://schemas.microsoft.com/office/powerpoint/2010/main" val="185394124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en-GB" altLang="zh-CN" dirty="0"/>
              <a:t>GEN C CD SPM</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52</a:t>
            </a:fld>
            <a:endParaRPr lang="en-US" dirty="0"/>
          </a:p>
        </p:txBody>
      </p:sp>
      <p:pic>
        <p:nvPicPr>
          <p:cNvPr id="5" name="Picture 4">
            <a:extLst>
              <a:ext uri="{FF2B5EF4-FFF2-40B4-BE49-F238E27FC236}">
                <a16:creationId xmlns:a16="http://schemas.microsoft.com/office/drawing/2014/main" id="{55468E7F-7162-4EF2-95E7-7CA5BBA049D5}"/>
              </a:ext>
            </a:extLst>
          </p:cNvPr>
          <p:cNvPicPr>
            <a:picLocks noChangeAspect="1"/>
          </p:cNvPicPr>
          <p:nvPr/>
        </p:nvPicPr>
        <p:blipFill>
          <a:blip r:embed="rId2"/>
          <a:stretch>
            <a:fillRect/>
          </a:stretch>
        </p:blipFill>
        <p:spPr>
          <a:xfrm>
            <a:off x="3632960" y="2858908"/>
            <a:ext cx="1858159" cy="1799445"/>
          </a:xfrm>
          <a:prstGeom prst="rect">
            <a:avLst/>
          </a:prstGeom>
        </p:spPr>
      </p:pic>
      <p:pic>
        <p:nvPicPr>
          <p:cNvPr id="7" name="Picture 6">
            <a:extLst>
              <a:ext uri="{FF2B5EF4-FFF2-40B4-BE49-F238E27FC236}">
                <a16:creationId xmlns:a16="http://schemas.microsoft.com/office/drawing/2014/main" id="{1046C3C5-D2B2-4011-9962-8B4AB1F36B95}"/>
              </a:ext>
            </a:extLst>
          </p:cNvPr>
          <p:cNvPicPr>
            <a:picLocks noChangeAspect="1"/>
          </p:cNvPicPr>
          <p:nvPr/>
        </p:nvPicPr>
        <p:blipFill>
          <a:blip r:embed="rId3"/>
          <a:stretch>
            <a:fillRect/>
          </a:stretch>
        </p:blipFill>
        <p:spPr>
          <a:xfrm>
            <a:off x="1069000" y="2722724"/>
            <a:ext cx="1913922" cy="1799445"/>
          </a:xfrm>
          <a:prstGeom prst="rect">
            <a:avLst/>
          </a:prstGeom>
        </p:spPr>
      </p:pic>
      <p:sp>
        <p:nvSpPr>
          <p:cNvPr id="8" name="TextBox 7">
            <a:extLst>
              <a:ext uri="{FF2B5EF4-FFF2-40B4-BE49-F238E27FC236}">
                <a16:creationId xmlns:a16="http://schemas.microsoft.com/office/drawing/2014/main" id="{0644B3E7-B607-406E-AA5A-DFCF31561F61}"/>
              </a:ext>
            </a:extLst>
          </p:cNvPr>
          <p:cNvSpPr txBox="1"/>
          <p:nvPr/>
        </p:nvSpPr>
        <p:spPr>
          <a:xfrm>
            <a:off x="929391" y="1164761"/>
            <a:ext cx="4107062" cy="1292662"/>
          </a:xfrm>
          <a:prstGeom prst="rect">
            <a:avLst/>
          </a:prstGeom>
          <a:noFill/>
        </p:spPr>
        <p:txBody>
          <a:bodyPr wrap="square" lIns="0" tIns="0" rIns="0" bIns="0" rtlCol="0">
            <a:spAutoFit/>
          </a:bodyPr>
          <a:lstStyle/>
          <a:p>
            <a:pPr fontAlgn="base">
              <a:spcAft>
                <a:spcPct val="0"/>
              </a:spcAft>
            </a:pPr>
            <a:r>
              <a:rPr lang="en-US" altLang="zh-CN" sz="1200" kern="0" dirty="0"/>
              <a:t>31.5mm</a:t>
            </a:r>
            <a:r>
              <a:rPr lang="zh-CN" altLang="en-US" sz="1200" kern="0" dirty="0"/>
              <a:t>堆叠</a:t>
            </a:r>
            <a:r>
              <a:rPr lang="en-US" altLang="zh-CN" sz="1200" kern="0" dirty="0"/>
              <a:t>–</a:t>
            </a:r>
            <a:r>
              <a:rPr lang="zh-CN" altLang="en-US" sz="1200" kern="0" dirty="0"/>
              <a:t>？</a:t>
            </a:r>
            <a:r>
              <a:rPr lang="en-US" altLang="zh-CN" sz="1200" kern="0" dirty="0"/>
              <a:t>29</a:t>
            </a:r>
            <a:r>
              <a:rPr lang="zh-CN" altLang="en-US" sz="1200" kern="0" dirty="0"/>
              <a:t>和</a:t>
            </a:r>
            <a:r>
              <a:rPr lang="en-US" altLang="zh-CN" sz="1200" kern="0" dirty="0"/>
              <a:t>36</a:t>
            </a:r>
            <a:r>
              <a:rPr lang="zh-CN" altLang="en-US" sz="1200" kern="0" dirty="0"/>
              <a:t>毫米堆叠</a:t>
            </a:r>
            <a:r>
              <a:rPr lang="en-US" altLang="zh-CN" sz="1200" kern="0" dirty="0"/>
              <a:t>–</a:t>
            </a:r>
            <a:r>
              <a:rPr lang="zh-CN" altLang="en-US" sz="1200" kern="0" dirty="0"/>
              <a:t>？</a:t>
            </a:r>
            <a:r>
              <a:rPr lang="en-US" altLang="zh-CN" sz="1200" kern="0" dirty="0"/>
              <a:t>29</a:t>
            </a:r>
          </a:p>
          <a:p>
            <a:pPr fontAlgn="base">
              <a:spcAft>
                <a:spcPct val="0"/>
              </a:spcAft>
            </a:pPr>
            <a:r>
              <a:rPr lang="en-US" altLang="zh-CN" sz="1200" kern="0" dirty="0"/>
              <a:t>1.5mm</a:t>
            </a:r>
            <a:r>
              <a:rPr lang="zh-CN" altLang="en-US" sz="1200" kern="0" dirty="0"/>
              <a:t>电线</a:t>
            </a:r>
            <a:endParaRPr lang="en-US" altLang="zh-CN" sz="1200" kern="0" dirty="0"/>
          </a:p>
          <a:p>
            <a:pPr fontAlgn="base">
              <a:spcAft>
                <a:spcPct val="0"/>
              </a:spcAft>
            </a:pPr>
            <a:r>
              <a:rPr lang="en-US" altLang="zh-CN" sz="1200" kern="0" dirty="0"/>
              <a:t>12/8</a:t>
            </a:r>
            <a:r>
              <a:rPr lang="zh-CN" altLang="en-US" sz="1200" kern="0" dirty="0"/>
              <a:t>拓扑</a:t>
            </a:r>
            <a:endParaRPr lang="en-US" altLang="zh-CN" sz="1200" kern="0" dirty="0"/>
          </a:p>
          <a:p>
            <a:pPr fontAlgn="base">
              <a:spcAft>
                <a:spcPct val="0"/>
              </a:spcAft>
            </a:pPr>
            <a:r>
              <a:rPr lang="zh-CN" altLang="en-US" sz="1200" kern="0" dirty="0"/>
              <a:t>表面永磁体</a:t>
            </a:r>
            <a:endParaRPr lang="en-US" altLang="zh-CN" sz="1200" kern="0" dirty="0"/>
          </a:p>
          <a:p>
            <a:pPr fontAlgn="base">
              <a:spcAft>
                <a:spcPct val="0"/>
              </a:spcAft>
            </a:pPr>
            <a:r>
              <a:rPr lang="zh-CN" altLang="en-US" sz="1200" kern="0" dirty="0"/>
              <a:t>定子内径</a:t>
            </a:r>
            <a:r>
              <a:rPr lang="en-US" altLang="zh-CN" sz="1200" kern="0" dirty="0"/>
              <a:t>=</a:t>
            </a:r>
            <a:r>
              <a:rPr lang="zh-CN" altLang="en-US" sz="1200" kern="0" dirty="0"/>
              <a:t>约</a:t>
            </a:r>
            <a:r>
              <a:rPr lang="en-US" altLang="zh-CN" sz="1200" kern="0" dirty="0"/>
              <a:t>48.9mm</a:t>
            </a:r>
            <a:r>
              <a:rPr lang="zh-CN" altLang="en-US" sz="1200" kern="0" dirty="0"/>
              <a:t>，定子外径</a:t>
            </a:r>
            <a:r>
              <a:rPr lang="en-US" altLang="zh-CN" sz="1200" kern="0" dirty="0"/>
              <a:t>=</a:t>
            </a:r>
            <a:r>
              <a:rPr lang="zh-CN" altLang="en-US" sz="1200" kern="0" dirty="0"/>
              <a:t>约</a:t>
            </a:r>
            <a:r>
              <a:rPr lang="en-US" altLang="zh-CN" sz="1200" kern="0" dirty="0"/>
              <a:t>85mm</a:t>
            </a:r>
          </a:p>
          <a:p>
            <a:pPr fontAlgn="base">
              <a:spcAft>
                <a:spcPct val="0"/>
              </a:spcAft>
            </a:pPr>
            <a:r>
              <a:rPr lang="zh-CN" altLang="en-US" sz="1200" kern="0" dirty="0"/>
              <a:t>转子外径</a:t>
            </a:r>
            <a:r>
              <a:rPr lang="en-US" altLang="zh-CN" sz="1200" kern="0" dirty="0"/>
              <a:t>=≈47.7mm</a:t>
            </a:r>
          </a:p>
          <a:p>
            <a:pPr fontAlgn="base">
              <a:spcAft>
                <a:spcPct val="0"/>
              </a:spcAft>
            </a:pPr>
            <a:r>
              <a:rPr lang="zh-CN" altLang="en-US" sz="1200" kern="0" dirty="0"/>
              <a:t>机械气隙</a:t>
            </a:r>
            <a:r>
              <a:rPr lang="en-US" altLang="zh-CN" sz="1200" kern="0" dirty="0"/>
              <a:t>=0.6mm</a:t>
            </a:r>
            <a:r>
              <a:rPr lang="zh-CN" altLang="en-US" sz="1200" kern="0" dirty="0"/>
              <a:t>标称</a:t>
            </a:r>
            <a:endParaRPr lang="en-GB" sz="1200" kern="0" dirty="0">
              <a:solidFill>
                <a:srgbClr val="000000"/>
              </a:solidFill>
            </a:endParaRPr>
          </a:p>
        </p:txBody>
      </p:sp>
      <p:pic>
        <p:nvPicPr>
          <p:cNvPr id="9" name="Picture 8">
            <a:extLst>
              <a:ext uri="{FF2B5EF4-FFF2-40B4-BE49-F238E27FC236}">
                <a16:creationId xmlns:a16="http://schemas.microsoft.com/office/drawing/2014/main" id="{72DDB64B-7376-4418-9BB5-B64B9A357B41}"/>
              </a:ext>
            </a:extLst>
          </p:cNvPr>
          <p:cNvPicPr/>
          <p:nvPr/>
        </p:nvPicPr>
        <p:blipFill>
          <a:blip r:embed="rId4" cstate="screen">
            <a:extLst>
              <a:ext uri="{28A0092B-C50C-407E-A947-70E740481C1C}">
                <a14:useLocalDpi xmlns:a14="http://schemas.microsoft.com/office/drawing/2010/main"/>
              </a:ext>
            </a:extLst>
          </a:blip>
          <a:stretch>
            <a:fillRect/>
          </a:stretch>
        </p:blipFill>
        <p:spPr>
          <a:xfrm>
            <a:off x="5491119" y="266993"/>
            <a:ext cx="2070687" cy="2928466"/>
          </a:xfrm>
          <a:prstGeom prst="rect">
            <a:avLst/>
          </a:prstGeom>
        </p:spPr>
      </p:pic>
      <p:pic>
        <p:nvPicPr>
          <p:cNvPr id="10" name="Picture 9">
            <a:extLst>
              <a:ext uri="{FF2B5EF4-FFF2-40B4-BE49-F238E27FC236}">
                <a16:creationId xmlns:a16="http://schemas.microsoft.com/office/drawing/2014/main" id="{F48DA834-619E-47F5-B809-4D780B67D1F7}"/>
              </a:ext>
            </a:extLst>
          </p:cNvPr>
          <p:cNvPicPr/>
          <p:nvPr/>
        </p:nvPicPr>
        <p:blipFill rotWithShape="1">
          <a:blip r:embed="rId5" cstate="screen">
            <a:extLst>
              <a:ext uri="{28A0092B-C50C-407E-A947-70E740481C1C}">
                <a14:useLocalDpi xmlns:a14="http://schemas.microsoft.com/office/drawing/2010/main"/>
              </a:ext>
            </a:extLst>
          </a:blip>
          <a:srcRect t="10277"/>
          <a:stretch/>
        </p:blipFill>
        <p:spPr>
          <a:xfrm>
            <a:off x="6973634" y="2626609"/>
            <a:ext cx="1616663" cy="2264044"/>
          </a:xfrm>
          <a:prstGeom prst="rect">
            <a:avLst/>
          </a:prstGeom>
        </p:spPr>
      </p:pic>
    </p:spTree>
    <p:extLst>
      <p:ext uri="{BB962C8B-B14F-4D97-AF65-F5344CB8AC3E}">
        <p14:creationId xmlns:p14="http://schemas.microsoft.com/office/powerpoint/2010/main" val="79498167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电驱动扭矩</a:t>
            </a:r>
            <a:r>
              <a:rPr lang="en-US" altLang="zh-CN" dirty="0"/>
              <a:t>v/s</a:t>
            </a:r>
            <a:r>
              <a:rPr lang="zh-CN" altLang="en-US" dirty="0"/>
              <a:t>速度要求</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53</a:t>
            </a:fld>
            <a:endParaRPr lang="en-US" dirty="0"/>
          </a:p>
        </p:txBody>
      </p:sp>
      <p:sp>
        <p:nvSpPr>
          <p:cNvPr id="5" name="Rectangle 4">
            <a:extLst>
              <a:ext uri="{FF2B5EF4-FFF2-40B4-BE49-F238E27FC236}">
                <a16:creationId xmlns:a16="http://schemas.microsoft.com/office/drawing/2014/main" id="{2BEC782F-3880-4B81-9E44-1273BB3AFC7D}"/>
              </a:ext>
            </a:extLst>
          </p:cNvPr>
          <p:cNvSpPr/>
          <p:nvPr/>
        </p:nvSpPr>
        <p:spPr>
          <a:xfrm>
            <a:off x="361663" y="929628"/>
            <a:ext cx="5492524" cy="1015663"/>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条件</a:t>
            </a:r>
            <a:r>
              <a:rPr lang="en-US" sz="1000" dirty="0"/>
              <a:t>:</a:t>
            </a:r>
          </a:p>
          <a:p>
            <a:pPr marL="285750" indent="-285750">
              <a:buFont typeface="Arial" panose="020B0604020202020204" pitchFamily="34" charset="0"/>
              <a:buChar char="•"/>
            </a:pPr>
            <a:r>
              <a:rPr lang="zh-CN" altLang="en-US" sz="1000" dirty="0"/>
              <a:t>蓄电池电压</a:t>
            </a:r>
            <a:r>
              <a:rPr lang="en-US" altLang="zh-CN" sz="1000" dirty="0"/>
              <a:t>=12</a:t>
            </a:r>
            <a:r>
              <a:rPr lang="en-US" sz="1000" dirty="0"/>
              <a:t>V</a:t>
            </a:r>
          </a:p>
          <a:p>
            <a:pPr marL="285750" indent="-285750">
              <a:buFont typeface="Arial" panose="020B0604020202020204" pitchFamily="34" charset="0"/>
              <a:buChar char="•"/>
            </a:pPr>
            <a:r>
              <a:rPr lang="zh-CN" altLang="en-US" sz="1000" dirty="0"/>
              <a:t>温度</a:t>
            </a:r>
            <a:r>
              <a:rPr lang="en-US" altLang="zh-CN" sz="1000" dirty="0"/>
              <a:t>=60°</a:t>
            </a:r>
            <a:r>
              <a:rPr lang="en-US" sz="1000" dirty="0"/>
              <a:t>C</a:t>
            </a:r>
          </a:p>
          <a:p>
            <a:pPr marL="285750" indent="-285750">
              <a:buFont typeface="Arial" panose="020B0604020202020204" pitchFamily="34" charset="0"/>
              <a:buChar char="•"/>
            </a:pPr>
            <a:r>
              <a:rPr lang="zh-CN" altLang="en-US" sz="1000" dirty="0"/>
              <a:t>最大电池电流</a:t>
            </a:r>
            <a:r>
              <a:rPr lang="en-US" altLang="zh-CN" sz="1000" dirty="0"/>
              <a:t>=80A</a:t>
            </a:r>
            <a:r>
              <a:rPr lang="zh-CN" altLang="en-US" sz="1000" dirty="0"/>
              <a:t>（设置为</a:t>
            </a:r>
            <a:r>
              <a:rPr lang="en-US" altLang="zh-CN" sz="1000" dirty="0"/>
              <a:t>85 A</a:t>
            </a:r>
            <a:r>
              <a:rPr lang="zh-CN" altLang="en-US" sz="1000" dirty="0"/>
              <a:t>以满足</a:t>
            </a:r>
            <a:r>
              <a:rPr lang="en-US" altLang="zh-CN" sz="1000" dirty="0"/>
              <a:t>85 Nm</a:t>
            </a:r>
            <a:r>
              <a:rPr lang="zh-CN" altLang="en-US" sz="1000" dirty="0"/>
              <a:t>的要求）</a:t>
            </a:r>
            <a:endParaRPr lang="en-US" sz="1000" dirty="0"/>
          </a:p>
          <a:p>
            <a:pPr marL="285750" indent="-285750">
              <a:buFont typeface="Arial" panose="020B0604020202020204" pitchFamily="34" charset="0"/>
              <a:buChar char="•"/>
            </a:pPr>
            <a:r>
              <a:rPr lang="zh-CN" altLang="en-US" sz="1000" dirty="0"/>
              <a:t>线束电阻</a:t>
            </a:r>
            <a:r>
              <a:rPr lang="en-US" altLang="zh-CN" sz="1000" dirty="0"/>
              <a:t>=0m</a:t>
            </a:r>
            <a:r>
              <a:rPr lang="el-GR" sz="1000" dirty="0"/>
              <a:t>Ω</a:t>
            </a:r>
            <a:endParaRPr lang="en-GB" sz="1000" dirty="0"/>
          </a:p>
          <a:p>
            <a:pPr marL="285750" indent="-285750">
              <a:buFont typeface="Arial" panose="020B0604020202020204" pitchFamily="34" charset="0"/>
              <a:buChar char="•"/>
            </a:pPr>
            <a:r>
              <a:rPr lang="zh-CN" altLang="en-US" sz="1000" dirty="0"/>
              <a:t>最大相电流</a:t>
            </a:r>
            <a:r>
              <a:rPr lang="en-US" altLang="zh-CN" sz="1000" dirty="0"/>
              <a:t>=100</a:t>
            </a:r>
            <a:r>
              <a:rPr lang="en-GB" sz="1000" dirty="0"/>
              <a:t>A</a:t>
            </a:r>
          </a:p>
        </p:txBody>
      </p:sp>
      <p:sp>
        <p:nvSpPr>
          <p:cNvPr id="7" name="Rectangle 6">
            <a:extLst>
              <a:ext uri="{FF2B5EF4-FFF2-40B4-BE49-F238E27FC236}">
                <a16:creationId xmlns:a16="http://schemas.microsoft.com/office/drawing/2014/main" id="{073C16E2-75D8-4F7B-BCFE-1B13CEB9F616}"/>
              </a:ext>
            </a:extLst>
          </p:cNvPr>
          <p:cNvSpPr/>
          <p:nvPr/>
        </p:nvSpPr>
        <p:spPr>
          <a:xfrm>
            <a:off x="362390" y="2117049"/>
            <a:ext cx="6546427" cy="246221"/>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基线立柱驱动的扭矩与速度要求：</a:t>
            </a:r>
            <a:endParaRPr lang="en-GB" sz="1000" dirty="0"/>
          </a:p>
        </p:txBody>
      </p:sp>
      <p:pic>
        <p:nvPicPr>
          <p:cNvPr id="8" name="table">
            <a:extLst>
              <a:ext uri="{FF2B5EF4-FFF2-40B4-BE49-F238E27FC236}">
                <a16:creationId xmlns:a16="http://schemas.microsoft.com/office/drawing/2014/main" id="{8E1F59F4-C067-4168-A74D-D761F6784288}"/>
              </a:ext>
            </a:extLst>
          </p:cNvPr>
          <p:cNvPicPr>
            <a:picLocks noChangeAspect="1"/>
          </p:cNvPicPr>
          <p:nvPr/>
        </p:nvPicPr>
        <p:blipFill>
          <a:blip r:embed="rId2"/>
          <a:stretch>
            <a:fillRect/>
          </a:stretch>
        </p:blipFill>
        <p:spPr>
          <a:xfrm>
            <a:off x="443670" y="2358380"/>
            <a:ext cx="3046622" cy="1014072"/>
          </a:xfrm>
          <a:prstGeom prst="rect">
            <a:avLst/>
          </a:prstGeom>
        </p:spPr>
      </p:pic>
      <p:pic>
        <p:nvPicPr>
          <p:cNvPr id="9" name="Picture 8">
            <a:extLst>
              <a:ext uri="{FF2B5EF4-FFF2-40B4-BE49-F238E27FC236}">
                <a16:creationId xmlns:a16="http://schemas.microsoft.com/office/drawing/2014/main" id="{D67C0F40-FC95-4415-AC2C-771AAB59DE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04884" y="1706643"/>
            <a:ext cx="5087671" cy="2850744"/>
          </a:xfrm>
          <a:prstGeom prst="rect">
            <a:avLst/>
          </a:prstGeom>
        </p:spPr>
      </p:pic>
      <p:cxnSp>
        <p:nvCxnSpPr>
          <p:cNvPr id="10" name="Straight Connector 9">
            <a:extLst>
              <a:ext uri="{FF2B5EF4-FFF2-40B4-BE49-F238E27FC236}">
                <a16:creationId xmlns:a16="http://schemas.microsoft.com/office/drawing/2014/main" id="{94A04729-5ECA-4D9E-95D6-FDDFDA4CE1B4}"/>
              </a:ext>
            </a:extLst>
          </p:cNvPr>
          <p:cNvCxnSpPr/>
          <p:nvPr/>
        </p:nvCxnSpPr>
        <p:spPr>
          <a:xfrm>
            <a:off x="195755" y="3044085"/>
            <a:ext cx="101600" cy="94827"/>
          </a:xfrm>
          <a:prstGeom prst="line">
            <a:avLst/>
          </a:prstGeom>
          <a:noFill/>
          <a:ln w="28575" cap="rnd" cmpd="sng" algn="ctr">
            <a:solidFill>
              <a:srgbClr val="00ABE7"/>
            </a:solidFill>
            <a:prstDash val="solid"/>
            <a:round/>
          </a:ln>
          <a:effectLst/>
        </p:spPr>
      </p:cxnSp>
      <p:cxnSp>
        <p:nvCxnSpPr>
          <p:cNvPr id="11" name="Straight Connector 10">
            <a:extLst>
              <a:ext uri="{FF2B5EF4-FFF2-40B4-BE49-F238E27FC236}">
                <a16:creationId xmlns:a16="http://schemas.microsoft.com/office/drawing/2014/main" id="{B93B5836-BC19-441E-906E-E9904FD79A99}"/>
              </a:ext>
            </a:extLst>
          </p:cNvPr>
          <p:cNvCxnSpPr>
            <a:cxnSpLocks/>
          </p:cNvCxnSpPr>
          <p:nvPr/>
        </p:nvCxnSpPr>
        <p:spPr>
          <a:xfrm flipV="1">
            <a:off x="307515" y="2925003"/>
            <a:ext cx="191030" cy="207012"/>
          </a:xfrm>
          <a:prstGeom prst="line">
            <a:avLst/>
          </a:prstGeom>
          <a:noFill/>
          <a:ln w="28575" cap="rnd" cmpd="sng" algn="ctr">
            <a:solidFill>
              <a:srgbClr val="00ABE7"/>
            </a:solidFill>
            <a:prstDash val="solid"/>
            <a:round/>
          </a:ln>
          <a:effectLst/>
        </p:spPr>
      </p:cxnSp>
    </p:spTree>
    <p:extLst>
      <p:ext uri="{BB962C8B-B14F-4D97-AF65-F5344CB8AC3E}">
        <p14:creationId xmlns:p14="http://schemas.microsoft.com/office/powerpoint/2010/main" val="221842903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t>分解视图</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54</a:t>
            </a:fld>
            <a:endParaRPr lang="en-US" dirty="0"/>
          </a:p>
        </p:txBody>
      </p:sp>
      <p:pic>
        <p:nvPicPr>
          <p:cNvPr id="64" name="Picture 63">
            <a:extLst>
              <a:ext uri="{FF2B5EF4-FFF2-40B4-BE49-F238E27FC236}">
                <a16:creationId xmlns:a16="http://schemas.microsoft.com/office/drawing/2014/main" id="{F1C8EAD7-6F11-4721-9B67-8B9DD96B40D0}"/>
              </a:ext>
            </a:extLst>
          </p:cNvPr>
          <p:cNvPicPr/>
          <p:nvPr/>
        </p:nvPicPr>
        <p:blipFill>
          <a:blip r:embed="rId2" cstate="screen">
            <a:extLst>
              <a:ext uri="{28A0092B-C50C-407E-A947-70E740481C1C}">
                <a14:useLocalDpi xmlns:a14="http://schemas.microsoft.com/office/drawing/2010/main"/>
              </a:ext>
            </a:extLst>
          </a:blip>
          <a:stretch>
            <a:fillRect/>
          </a:stretch>
        </p:blipFill>
        <p:spPr>
          <a:xfrm>
            <a:off x="4376456" y="518404"/>
            <a:ext cx="2255229" cy="4142279"/>
          </a:xfrm>
          <a:prstGeom prst="rect">
            <a:avLst/>
          </a:prstGeom>
        </p:spPr>
      </p:pic>
      <p:cxnSp>
        <p:nvCxnSpPr>
          <p:cNvPr id="65" name="Straight Arrow Connector 64">
            <a:extLst>
              <a:ext uri="{FF2B5EF4-FFF2-40B4-BE49-F238E27FC236}">
                <a16:creationId xmlns:a16="http://schemas.microsoft.com/office/drawing/2014/main" id="{42321B3D-AEFC-4186-B4A8-2899FA62097C}"/>
              </a:ext>
            </a:extLst>
          </p:cNvPr>
          <p:cNvCxnSpPr>
            <a:cxnSpLocks/>
            <a:stCxn id="67" idx="3"/>
          </p:cNvCxnSpPr>
          <p:nvPr/>
        </p:nvCxnSpPr>
        <p:spPr>
          <a:xfrm flipV="1">
            <a:off x="2274303" y="723309"/>
            <a:ext cx="2297697" cy="7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TextBox 20">
            <a:extLst>
              <a:ext uri="{FF2B5EF4-FFF2-40B4-BE49-F238E27FC236}">
                <a16:creationId xmlns:a16="http://schemas.microsoft.com/office/drawing/2014/main" id="{718EAB4A-1746-45E7-BB24-1CAD0DF26821}"/>
              </a:ext>
            </a:extLst>
          </p:cNvPr>
          <p:cNvSpPr txBox="1"/>
          <p:nvPr/>
        </p:nvSpPr>
        <p:spPr>
          <a:xfrm>
            <a:off x="1331486" y="607708"/>
            <a:ext cx="942817" cy="246221"/>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GB" sz="1000" dirty="0">
                <a:solidFill>
                  <a:prstClr val="black"/>
                </a:solidFill>
                <a:latin typeface="Calibri" panose="020F0502020204030204"/>
              </a:rPr>
              <a:t>ECU</a:t>
            </a:r>
            <a:r>
              <a:rPr lang="zh-CN" altLang="en-US" sz="1000" dirty="0">
                <a:solidFill>
                  <a:prstClr val="black"/>
                </a:solidFill>
                <a:latin typeface="Calibri" panose="020F0502020204030204"/>
              </a:rPr>
              <a:t>基板</a:t>
            </a:r>
            <a:endParaRPr lang="en-GB" sz="1000" dirty="0">
              <a:solidFill>
                <a:prstClr val="black"/>
              </a:solidFill>
              <a:latin typeface="Calibri" panose="020F0502020204030204"/>
            </a:endParaRPr>
          </a:p>
        </p:txBody>
      </p:sp>
      <p:sp>
        <p:nvSpPr>
          <p:cNvPr id="68" name="TextBox 21">
            <a:extLst>
              <a:ext uri="{FF2B5EF4-FFF2-40B4-BE49-F238E27FC236}">
                <a16:creationId xmlns:a16="http://schemas.microsoft.com/office/drawing/2014/main" id="{13185689-15D0-44D0-80B9-06D6C0668F61}"/>
              </a:ext>
            </a:extLst>
          </p:cNvPr>
          <p:cNvSpPr txBox="1"/>
          <p:nvPr/>
        </p:nvSpPr>
        <p:spPr>
          <a:xfrm>
            <a:off x="979495" y="1601749"/>
            <a:ext cx="1320671" cy="246221"/>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相间绝缘子</a:t>
            </a:r>
            <a:endParaRPr lang="en-GB" sz="1000" dirty="0">
              <a:solidFill>
                <a:prstClr val="black"/>
              </a:solidFill>
              <a:latin typeface="Calibri" panose="020F0502020204030204"/>
            </a:endParaRPr>
          </a:p>
        </p:txBody>
      </p:sp>
      <p:sp>
        <p:nvSpPr>
          <p:cNvPr id="69" name="TextBox 22">
            <a:extLst>
              <a:ext uri="{FF2B5EF4-FFF2-40B4-BE49-F238E27FC236}">
                <a16:creationId xmlns:a16="http://schemas.microsoft.com/office/drawing/2014/main" id="{A4DE0DE7-5618-46DF-BF57-F6EDD86FA6A7}"/>
              </a:ext>
            </a:extLst>
          </p:cNvPr>
          <p:cNvSpPr txBox="1"/>
          <p:nvPr/>
        </p:nvSpPr>
        <p:spPr>
          <a:xfrm>
            <a:off x="1045199" y="1976917"/>
            <a:ext cx="1237975" cy="246221"/>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定子组件</a:t>
            </a:r>
            <a:endParaRPr lang="en-GB" sz="1000" dirty="0">
              <a:solidFill>
                <a:prstClr val="black"/>
              </a:solidFill>
              <a:latin typeface="Calibri" panose="020F0502020204030204"/>
            </a:endParaRPr>
          </a:p>
        </p:txBody>
      </p:sp>
      <p:sp>
        <p:nvSpPr>
          <p:cNvPr id="71" name="TextBox 24">
            <a:extLst>
              <a:ext uri="{FF2B5EF4-FFF2-40B4-BE49-F238E27FC236}">
                <a16:creationId xmlns:a16="http://schemas.microsoft.com/office/drawing/2014/main" id="{8CFD872F-BF14-4245-B7E3-3584727E5FB4}"/>
              </a:ext>
            </a:extLst>
          </p:cNvPr>
          <p:cNvSpPr txBox="1"/>
          <p:nvPr/>
        </p:nvSpPr>
        <p:spPr>
          <a:xfrm>
            <a:off x="7318351" y="4273482"/>
            <a:ext cx="620180" cy="246221"/>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外壳</a:t>
            </a:r>
            <a:endParaRPr lang="en-GB" sz="1000" dirty="0">
              <a:solidFill>
                <a:prstClr val="black"/>
              </a:solidFill>
              <a:latin typeface="Calibri" panose="020F0502020204030204"/>
            </a:endParaRPr>
          </a:p>
        </p:txBody>
      </p:sp>
      <p:sp>
        <p:nvSpPr>
          <p:cNvPr id="72" name="TextBox 25">
            <a:extLst>
              <a:ext uri="{FF2B5EF4-FFF2-40B4-BE49-F238E27FC236}">
                <a16:creationId xmlns:a16="http://schemas.microsoft.com/office/drawing/2014/main" id="{F852B5B9-686C-426C-BF7F-6D7752F904CF}"/>
              </a:ext>
            </a:extLst>
          </p:cNvPr>
          <p:cNvSpPr txBox="1"/>
          <p:nvPr/>
        </p:nvSpPr>
        <p:spPr>
          <a:xfrm>
            <a:off x="863321" y="4028373"/>
            <a:ext cx="1447976" cy="253916"/>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标识标签</a:t>
            </a:r>
            <a:endParaRPr lang="en-GB" sz="1000" dirty="0">
              <a:solidFill>
                <a:prstClr val="black"/>
              </a:solidFill>
              <a:latin typeface="Calibri" panose="020F0502020204030204"/>
            </a:endParaRPr>
          </a:p>
        </p:txBody>
      </p:sp>
      <p:sp>
        <p:nvSpPr>
          <p:cNvPr id="74" name="TextBox 37">
            <a:extLst>
              <a:ext uri="{FF2B5EF4-FFF2-40B4-BE49-F238E27FC236}">
                <a16:creationId xmlns:a16="http://schemas.microsoft.com/office/drawing/2014/main" id="{6E28DC1F-6B5A-4676-B174-706398297013}"/>
              </a:ext>
            </a:extLst>
          </p:cNvPr>
          <p:cNvSpPr txBox="1"/>
          <p:nvPr/>
        </p:nvSpPr>
        <p:spPr>
          <a:xfrm>
            <a:off x="7304675" y="2000090"/>
            <a:ext cx="986733" cy="253916"/>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驱动磁铁</a:t>
            </a:r>
            <a:endParaRPr lang="en-GB" sz="1000" dirty="0">
              <a:solidFill>
                <a:prstClr val="black"/>
              </a:solidFill>
              <a:latin typeface="Calibri" panose="020F0502020204030204"/>
            </a:endParaRPr>
          </a:p>
        </p:txBody>
      </p:sp>
      <p:cxnSp>
        <p:nvCxnSpPr>
          <p:cNvPr id="75" name="Straight Arrow Connector 74">
            <a:extLst>
              <a:ext uri="{FF2B5EF4-FFF2-40B4-BE49-F238E27FC236}">
                <a16:creationId xmlns:a16="http://schemas.microsoft.com/office/drawing/2014/main" id="{7CD63B67-BB5A-498C-AF42-245E18E08A46}"/>
              </a:ext>
            </a:extLst>
          </p:cNvPr>
          <p:cNvCxnSpPr>
            <a:cxnSpLocks/>
            <a:stCxn id="74" idx="1"/>
          </p:cNvCxnSpPr>
          <p:nvPr/>
        </p:nvCxnSpPr>
        <p:spPr>
          <a:xfrm flipH="1" flipV="1">
            <a:off x="6631685" y="2063290"/>
            <a:ext cx="672990" cy="637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TextBox 44">
            <a:extLst>
              <a:ext uri="{FF2B5EF4-FFF2-40B4-BE49-F238E27FC236}">
                <a16:creationId xmlns:a16="http://schemas.microsoft.com/office/drawing/2014/main" id="{AC376A58-0F95-4CBB-BAE9-2E62CFEADFD0}"/>
              </a:ext>
            </a:extLst>
          </p:cNvPr>
          <p:cNvSpPr txBox="1"/>
          <p:nvPr/>
        </p:nvSpPr>
        <p:spPr>
          <a:xfrm>
            <a:off x="7304675" y="3150068"/>
            <a:ext cx="466397" cy="253916"/>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轴</a:t>
            </a:r>
            <a:endParaRPr lang="en-GB" sz="1000" dirty="0">
              <a:solidFill>
                <a:prstClr val="black"/>
              </a:solidFill>
              <a:latin typeface="Calibri" panose="020F0502020204030204"/>
            </a:endParaRPr>
          </a:p>
        </p:txBody>
      </p:sp>
      <p:cxnSp>
        <p:nvCxnSpPr>
          <p:cNvPr id="77" name="Straight Arrow Connector 76">
            <a:extLst>
              <a:ext uri="{FF2B5EF4-FFF2-40B4-BE49-F238E27FC236}">
                <a16:creationId xmlns:a16="http://schemas.microsoft.com/office/drawing/2014/main" id="{49F1ED49-8F8F-4516-974F-E104BBFD6F30}"/>
              </a:ext>
            </a:extLst>
          </p:cNvPr>
          <p:cNvCxnSpPr>
            <a:cxnSpLocks/>
            <a:stCxn id="76" idx="1"/>
          </p:cNvCxnSpPr>
          <p:nvPr/>
        </p:nvCxnSpPr>
        <p:spPr>
          <a:xfrm flipH="1">
            <a:off x="6479375" y="3277026"/>
            <a:ext cx="825300" cy="150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TextBox 47">
            <a:extLst>
              <a:ext uri="{FF2B5EF4-FFF2-40B4-BE49-F238E27FC236}">
                <a16:creationId xmlns:a16="http://schemas.microsoft.com/office/drawing/2014/main" id="{20E55C7F-794C-4DB5-8961-D112EC28549A}"/>
              </a:ext>
            </a:extLst>
          </p:cNvPr>
          <p:cNvSpPr txBox="1"/>
          <p:nvPr/>
        </p:nvSpPr>
        <p:spPr>
          <a:xfrm>
            <a:off x="7304675" y="3756160"/>
            <a:ext cx="983199" cy="253916"/>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尾部轴承</a:t>
            </a:r>
            <a:endParaRPr lang="en-GB" sz="1000" dirty="0">
              <a:solidFill>
                <a:prstClr val="black"/>
              </a:solidFill>
              <a:latin typeface="Calibri" panose="020F0502020204030204"/>
            </a:endParaRPr>
          </a:p>
        </p:txBody>
      </p:sp>
      <p:cxnSp>
        <p:nvCxnSpPr>
          <p:cNvPr id="79" name="Straight Arrow Connector 78">
            <a:extLst>
              <a:ext uri="{FF2B5EF4-FFF2-40B4-BE49-F238E27FC236}">
                <a16:creationId xmlns:a16="http://schemas.microsoft.com/office/drawing/2014/main" id="{922AD098-9F58-4B55-B530-DA6BF51628D7}"/>
              </a:ext>
            </a:extLst>
          </p:cNvPr>
          <p:cNvCxnSpPr>
            <a:cxnSpLocks/>
            <a:stCxn id="78" idx="1"/>
          </p:cNvCxnSpPr>
          <p:nvPr/>
        </p:nvCxnSpPr>
        <p:spPr>
          <a:xfrm flipH="1">
            <a:off x="6577983" y="3883118"/>
            <a:ext cx="726692" cy="80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0" name="Picture 79">
            <a:extLst>
              <a:ext uri="{FF2B5EF4-FFF2-40B4-BE49-F238E27FC236}">
                <a16:creationId xmlns:a16="http://schemas.microsoft.com/office/drawing/2014/main" id="{88C260BF-C6D6-414C-9B1A-616CD1D20399}"/>
              </a:ext>
            </a:extLst>
          </p:cNvPr>
          <p:cNvPicPr/>
          <p:nvPr/>
        </p:nvPicPr>
        <p:blipFill>
          <a:blip r:embed="rId3" cstate="screen">
            <a:extLst>
              <a:ext uri="{28A0092B-C50C-407E-A947-70E740481C1C}">
                <a14:useLocalDpi xmlns:a14="http://schemas.microsoft.com/office/drawing/2010/main"/>
              </a:ext>
            </a:extLst>
          </a:blip>
          <a:stretch>
            <a:fillRect/>
          </a:stretch>
        </p:blipFill>
        <p:spPr>
          <a:xfrm>
            <a:off x="3014107" y="2521852"/>
            <a:ext cx="895951" cy="1104708"/>
          </a:xfrm>
          <a:prstGeom prst="rect">
            <a:avLst/>
          </a:prstGeom>
          <a:ln w="3175">
            <a:solidFill>
              <a:schemeClr val="accent1">
                <a:lumMod val="75000"/>
              </a:schemeClr>
            </a:solidFill>
            <a:prstDash val="dash"/>
          </a:ln>
        </p:spPr>
      </p:pic>
      <p:cxnSp>
        <p:nvCxnSpPr>
          <p:cNvPr id="81" name="Straight Arrow Connector 80">
            <a:extLst>
              <a:ext uri="{FF2B5EF4-FFF2-40B4-BE49-F238E27FC236}">
                <a16:creationId xmlns:a16="http://schemas.microsoft.com/office/drawing/2014/main" id="{D81BE708-4276-4B84-BECA-39AADC6E7D11}"/>
              </a:ext>
            </a:extLst>
          </p:cNvPr>
          <p:cNvCxnSpPr>
            <a:cxnSpLocks/>
            <a:stCxn id="69" idx="3"/>
          </p:cNvCxnSpPr>
          <p:nvPr/>
        </p:nvCxnSpPr>
        <p:spPr>
          <a:xfrm>
            <a:off x="2283174" y="2100028"/>
            <a:ext cx="1254467"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EA121DA1-E594-4D09-AF84-310558C9B6CD}"/>
              </a:ext>
            </a:extLst>
          </p:cNvPr>
          <p:cNvCxnSpPr>
            <a:cxnSpLocks/>
          </p:cNvCxnSpPr>
          <p:nvPr/>
        </p:nvCxnSpPr>
        <p:spPr>
          <a:xfrm>
            <a:off x="3537641" y="2093440"/>
            <a:ext cx="1410877" cy="562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TextBox 57">
            <a:extLst>
              <a:ext uri="{FF2B5EF4-FFF2-40B4-BE49-F238E27FC236}">
                <a16:creationId xmlns:a16="http://schemas.microsoft.com/office/drawing/2014/main" id="{375D0B6A-1C8A-4C7C-A722-3DB631D0E6CC}"/>
              </a:ext>
            </a:extLst>
          </p:cNvPr>
          <p:cNvSpPr txBox="1"/>
          <p:nvPr/>
        </p:nvSpPr>
        <p:spPr>
          <a:xfrm>
            <a:off x="840872" y="2988056"/>
            <a:ext cx="1459294" cy="246221"/>
          </a:xfrm>
          <a:prstGeom prst="rect">
            <a:avLst/>
          </a:prstGeom>
          <a:noFill/>
          <a:ln>
            <a:solidFill>
              <a:schemeClr val="accent1">
                <a:lumMod val="75000"/>
              </a:schemeClr>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定子组</a:t>
            </a:r>
            <a:endParaRPr lang="en-GB" sz="1000" dirty="0">
              <a:solidFill>
                <a:prstClr val="black"/>
              </a:solidFill>
              <a:latin typeface="Calibri" panose="020F0502020204030204"/>
            </a:endParaRPr>
          </a:p>
        </p:txBody>
      </p:sp>
      <p:cxnSp>
        <p:nvCxnSpPr>
          <p:cNvPr id="84" name="Straight Arrow Connector 83">
            <a:extLst>
              <a:ext uri="{FF2B5EF4-FFF2-40B4-BE49-F238E27FC236}">
                <a16:creationId xmlns:a16="http://schemas.microsoft.com/office/drawing/2014/main" id="{F5FC5333-A517-437E-9B3F-C639E18DA045}"/>
              </a:ext>
            </a:extLst>
          </p:cNvPr>
          <p:cNvCxnSpPr>
            <a:cxnSpLocks/>
            <a:stCxn id="83" idx="3"/>
          </p:cNvCxnSpPr>
          <p:nvPr/>
        </p:nvCxnSpPr>
        <p:spPr>
          <a:xfrm>
            <a:off x="2300166" y="3111167"/>
            <a:ext cx="867620" cy="0"/>
          </a:xfrm>
          <a:prstGeom prst="straightConnector1">
            <a:avLst/>
          </a:prstGeom>
          <a:ln>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85" name="TextBox 61">
            <a:extLst>
              <a:ext uri="{FF2B5EF4-FFF2-40B4-BE49-F238E27FC236}">
                <a16:creationId xmlns:a16="http://schemas.microsoft.com/office/drawing/2014/main" id="{775223BB-55B3-4E35-ADF2-AED2E72DAA46}"/>
              </a:ext>
            </a:extLst>
          </p:cNvPr>
          <p:cNvSpPr txBox="1"/>
          <p:nvPr/>
        </p:nvSpPr>
        <p:spPr>
          <a:xfrm>
            <a:off x="849598" y="3375454"/>
            <a:ext cx="1459295" cy="246221"/>
          </a:xfrm>
          <a:prstGeom prst="rect">
            <a:avLst/>
          </a:prstGeom>
          <a:noFill/>
          <a:ln>
            <a:solidFill>
              <a:schemeClr val="accent1">
                <a:lumMod val="75000"/>
              </a:schemeClr>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下端盖</a:t>
            </a:r>
            <a:endParaRPr lang="en-GB" sz="1000" dirty="0">
              <a:solidFill>
                <a:prstClr val="black"/>
              </a:solidFill>
              <a:latin typeface="Calibri" panose="020F0502020204030204"/>
            </a:endParaRPr>
          </a:p>
        </p:txBody>
      </p:sp>
      <p:cxnSp>
        <p:nvCxnSpPr>
          <p:cNvPr id="86" name="Straight Arrow Connector 85">
            <a:extLst>
              <a:ext uri="{FF2B5EF4-FFF2-40B4-BE49-F238E27FC236}">
                <a16:creationId xmlns:a16="http://schemas.microsoft.com/office/drawing/2014/main" id="{18165AA6-BA74-4AC0-9F87-1E364E6FF14B}"/>
              </a:ext>
            </a:extLst>
          </p:cNvPr>
          <p:cNvCxnSpPr>
            <a:cxnSpLocks/>
            <a:stCxn id="85" idx="3"/>
          </p:cNvCxnSpPr>
          <p:nvPr/>
        </p:nvCxnSpPr>
        <p:spPr>
          <a:xfrm>
            <a:off x="2308893" y="3498565"/>
            <a:ext cx="795237" cy="0"/>
          </a:xfrm>
          <a:prstGeom prst="straightConnector1">
            <a:avLst/>
          </a:prstGeom>
          <a:ln>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87" name="TextBox 64">
            <a:extLst>
              <a:ext uri="{FF2B5EF4-FFF2-40B4-BE49-F238E27FC236}">
                <a16:creationId xmlns:a16="http://schemas.microsoft.com/office/drawing/2014/main" id="{6C74324A-C7AD-4CDF-9E57-2058873D526D}"/>
              </a:ext>
            </a:extLst>
          </p:cNvPr>
          <p:cNvSpPr txBox="1"/>
          <p:nvPr/>
        </p:nvSpPr>
        <p:spPr>
          <a:xfrm>
            <a:off x="854529" y="2591256"/>
            <a:ext cx="1452197" cy="246221"/>
          </a:xfrm>
          <a:prstGeom prst="rect">
            <a:avLst/>
          </a:prstGeom>
          <a:noFill/>
          <a:ln>
            <a:solidFill>
              <a:schemeClr val="accent1">
                <a:lumMod val="75000"/>
              </a:schemeClr>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上端盖</a:t>
            </a:r>
            <a:endParaRPr lang="en-GB" sz="1000" dirty="0">
              <a:solidFill>
                <a:prstClr val="black"/>
              </a:solidFill>
              <a:latin typeface="Calibri" panose="020F0502020204030204"/>
            </a:endParaRPr>
          </a:p>
        </p:txBody>
      </p:sp>
      <p:cxnSp>
        <p:nvCxnSpPr>
          <p:cNvPr id="88" name="Straight Arrow Connector 87">
            <a:extLst>
              <a:ext uri="{FF2B5EF4-FFF2-40B4-BE49-F238E27FC236}">
                <a16:creationId xmlns:a16="http://schemas.microsoft.com/office/drawing/2014/main" id="{6BC642F7-785F-4DD2-A2B4-93DFA3EB3F50}"/>
              </a:ext>
            </a:extLst>
          </p:cNvPr>
          <p:cNvCxnSpPr>
            <a:cxnSpLocks/>
          </p:cNvCxnSpPr>
          <p:nvPr/>
        </p:nvCxnSpPr>
        <p:spPr>
          <a:xfrm>
            <a:off x="2300166" y="2706483"/>
            <a:ext cx="803964" cy="16235"/>
          </a:xfrm>
          <a:prstGeom prst="straightConnector1">
            <a:avLst/>
          </a:prstGeom>
          <a:ln>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90" name="TextBox 80">
            <a:extLst>
              <a:ext uri="{FF2B5EF4-FFF2-40B4-BE49-F238E27FC236}">
                <a16:creationId xmlns:a16="http://schemas.microsoft.com/office/drawing/2014/main" id="{862021B5-7029-48D1-8AB3-E64ACD0A98FD}"/>
              </a:ext>
            </a:extLst>
          </p:cNvPr>
          <p:cNvSpPr txBox="1"/>
          <p:nvPr/>
        </p:nvSpPr>
        <p:spPr>
          <a:xfrm>
            <a:off x="962503" y="2251238"/>
            <a:ext cx="1337663" cy="246221"/>
          </a:xfrm>
          <a:prstGeom prst="rect">
            <a:avLst/>
          </a:prstGeom>
          <a:noFill/>
          <a:ln>
            <a:solidFill>
              <a:schemeClr val="accent1">
                <a:lumMod val="75000"/>
              </a:schemeClr>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金属丝</a:t>
            </a:r>
            <a:endParaRPr lang="en-GB" sz="1000" dirty="0">
              <a:solidFill>
                <a:prstClr val="black"/>
              </a:solidFill>
              <a:latin typeface="Calibri" panose="020F0502020204030204"/>
            </a:endParaRPr>
          </a:p>
        </p:txBody>
      </p:sp>
      <p:cxnSp>
        <p:nvCxnSpPr>
          <p:cNvPr id="91" name="Straight Arrow Connector 90">
            <a:extLst>
              <a:ext uri="{FF2B5EF4-FFF2-40B4-BE49-F238E27FC236}">
                <a16:creationId xmlns:a16="http://schemas.microsoft.com/office/drawing/2014/main" id="{8A0732E5-2E05-41DB-9800-650EED2E1B41}"/>
              </a:ext>
            </a:extLst>
          </p:cNvPr>
          <p:cNvCxnSpPr>
            <a:cxnSpLocks/>
            <a:stCxn id="90" idx="3"/>
          </p:cNvCxnSpPr>
          <p:nvPr/>
        </p:nvCxnSpPr>
        <p:spPr>
          <a:xfrm>
            <a:off x="2300166" y="2374349"/>
            <a:ext cx="979970" cy="6165"/>
          </a:xfrm>
          <a:prstGeom prst="straightConnector1">
            <a:avLst/>
          </a:prstGeom>
          <a:ln>
            <a:solidFill>
              <a:schemeClr val="accent1">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9EF2878C-6624-4C4A-8F12-AED6D7356724}"/>
              </a:ext>
            </a:extLst>
          </p:cNvPr>
          <p:cNvCxnSpPr>
            <a:cxnSpLocks/>
          </p:cNvCxnSpPr>
          <p:nvPr/>
        </p:nvCxnSpPr>
        <p:spPr>
          <a:xfrm>
            <a:off x="3280848" y="2372756"/>
            <a:ext cx="258543" cy="223004"/>
          </a:xfrm>
          <a:prstGeom prst="straightConnector1">
            <a:avLst/>
          </a:prstGeom>
          <a:ln>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93" name="TextBox 86">
            <a:extLst>
              <a:ext uri="{FF2B5EF4-FFF2-40B4-BE49-F238E27FC236}">
                <a16:creationId xmlns:a16="http://schemas.microsoft.com/office/drawing/2014/main" id="{681B879E-ADB0-4985-8463-EC5929EE4457}"/>
              </a:ext>
            </a:extLst>
          </p:cNvPr>
          <p:cNvSpPr txBox="1"/>
          <p:nvPr/>
        </p:nvSpPr>
        <p:spPr>
          <a:xfrm>
            <a:off x="849598" y="3717669"/>
            <a:ext cx="1459295" cy="246221"/>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绝缘胶带</a:t>
            </a:r>
            <a:r>
              <a:rPr lang="en-US" altLang="zh-CN" sz="1000" dirty="0">
                <a:solidFill>
                  <a:prstClr val="black"/>
                </a:solidFill>
                <a:latin typeface="Calibri" panose="020F0502020204030204"/>
              </a:rPr>
              <a:t>/</a:t>
            </a:r>
            <a:r>
              <a:rPr lang="zh-CN" altLang="en-US" sz="1000" dirty="0">
                <a:solidFill>
                  <a:prstClr val="black"/>
                </a:solidFill>
                <a:latin typeface="Calibri" panose="020F0502020204030204"/>
              </a:rPr>
              <a:t>套管</a:t>
            </a:r>
            <a:endParaRPr lang="en-GB" sz="1000" dirty="0">
              <a:solidFill>
                <a:prstClr val="black"/>
              </a:solidFill>
              <a:latin typeface="Calibri" panose="020F0502020204030204"/>
            </a:endParaRPr>
          </a:p>
        </p:txBody>
      </p:sp>
      <p:cxnSp>
        <p:nvCxnSpPr>
          <p:cNvPr id="94" name="Straight Arrow Connector 93">
            <a:extLst>
              <a:ext uri="{FF2B5EF4-FFF2-40B4-BE49-F238E27FC236}">
                <a16:creationId xmlns:a16="http://schemas.microsoft.com/office/drawing/2014/main" id="{F5BEE8CE-7B8A-4FA3-8362-6CFE7B6851D7}"/>
              </a:ext>
            </a:extLst>
          </p:cNvPr>
          <p:cNvCxnSpPr>
            <a:cxnSpLocks/>
            <a:stCxn id="93" idx="3"/>
          </p:cNvCxnSpPr>
          <p:nvPr/>
        </p:nvCxnSpPr>
        <p:spPr>
          <a:xfrm flipV="1">
            <a:off x="2308893" y="3833112"/>
            <a:ext cx="1066937" cy="766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7472C12B-CD12-4FDC-AC58-D00E692AF527}"/>
              </a:ext>
            </a:extLst>
          </p:cNvPr>
          <p:cNvCxnSpPr>
            <a:cxnSpLocks/>
          </p:cNvCxnSpPr>
          <p:nvPr/>
        </p:nvCxnSpPr>
        <p:spPr>
          <a:xfrm flipV="1">
            <a:off x="3375830" y="3469300"/>
            <a:ext cx="288873" cy="37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69BCB36A-13A6-4C00-BC9C-2C9396FF3AA3}"/>
              </a:ext>
            </a:extLst>
          </p:cNvPr>
          <p:cNvCxnSpPr>
            <a:cxnSpLocks/>
            <a:stCxn id="72" idx="3"/>
          </p:cNvCxnSpPr>
          <p:nvPr/>
        </p:nvCxnSpPr>
        <p:spPr>
          <a:xfrm>
            <a:off x="2311297" y="4155331"/>
            <a:ext cx="21317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TextBox 60">
            <a:extLst>
              <a:ext uri="{FF2B5EF4-FFF2-40B4-BE49-F238E27FC236}">
                <a16:creationId xmlns:a16="http://schemas.microsoft.com/office/drawing/2014/main" id="{14D880E9-C71F-4B5C-8A8C-A6646E898580}"/>
              </a:ext>
            </a:extLst>
          </p:cNvPr>
          <p:cNvSpPr txBox="1"/>
          <p:nvPr/>
        </p:nvSpPr>
        <p:spPr>
          <a:xfrm>
            <a:off x="7305334" y="1353108"/>
            <a:ext cx="1050697" cy="253916"/>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磁铁套筒</a:t>
            </a:r>
            <a:endParaRPr lang="en-GB" sz="1000" dirty="0">
              <a:solidFill>
                <a:prstClr val="black"/>
              </a:solidFill>
              <a:latin typeface="Calibri" panose="020F0502020204030204"/>
            </a:endParaRPr>
          </a:p>
        </p:txBody>
      </p:sp>
      <p:cxnSp>
        <p:nvCxnSpPr>
          <p:cNvPr id="98" name="Straight Arrow Connector 97">
            <a:extLst>
              <a:ext uri="{FF2B5EF4-FFF2-40B4-BE49-F238E27FC236}">
                <a16:creationId xmlns:a16="http://schemas.microsoft.com/office/drawing/2014/main" id="{9903546D-41A0-413A-9FE2-C56608518522}"/>
              </a:ext>
            </a:extLst>
          </p:cNvPr>
          <p:cNvCxnSpPr>
            <a:cxnSpLocks/>
            <a:stCxn id="97" idx="1"/>
          </p:cNvCxnSpPr>
          <p:nvPr/>
        </p:nvCxnSpPr>
        <p:spPr>
          <a:xfrm flipH="1">
            <a:off x="6637878" y="1480066"/>
            <a:ext cx="667456" cy="80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TextBox 69">
            <a:extLst>
              <a:ext uri="{FF2B5EF4-FFF2-40B4-BE49-F238E27FC236}">
                <a16:creationId xmlns:a16="http://schemas.microsoft.com/office/drawing/2014/main" id="{B77B76D7-0161-4D14-8AF1-935E812CF14B}"/>
              </a:ext>
            </a:extLst>
          </p:cNvPr>
          <p:cNvSpPr txBox="1"/>
          <p:nvPr/>
        </p:nvSpPr>
        <p:spPr>
          <a:xfrm>
            <a:off x="7304675" y="2414212"/>
            <a:ext cx="1051356" cy="253916"/>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转子组</a:t>
            </a:r>
            <a:endParaRPr lang="en-GB" sz="1000" dirty="0">
              <a:solidFill>
                <a:prstClr val="black"/>
              </a:solidFill>
              <a:latin typeface="Calibri" panose="020F0502020204030204"/>
            </a:endParaRPr>
          </a:p>
        </p:txBody>
      </p:sp>
      <p:cxnSp>
        <p:nvCxnSpPr>
          <p:cNvPr id="100" name="Straight Arrow Connector 99">
            <a:extLst>
              <a:ext uri="{FF2B5EF4-FFF2-40B4-BE49-F238E27FC236}">
                <a16:creationId xmlns:a16="http://schemas.microsoft.com/office/drawing/2014/main" id="{BA2F312D-E781-42E3-B8BE-0FF442A86E00}"/>
              </a:ext>
            </a:extLst>
          </p:cNvPr>
          <p:cNvCxnSpPr>
            <a:cxnSpLocks/>
            <a:stCxn id="99" idx="1"/>
          </p:cNvCxnSpPr>
          <p:nvPr/>
        </p:nvCxnSpPr>
        <p:spPr>
          <a:xfrm flipH="1" flipV="1">
            <a:off x="6676155" y="2510368"/>
            <a:ext cx="628520" cy="308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4E7DFC62-B012-4E8A-9B6E-7A88AE6837BC}"/>
              </a:ext>
            </a:extLst>
          </p:cNvPr>
          <p:cNvCxnSpPr>
            <a:cxnSpLocks/>
          </p:cNvCxnSpPr>
          <p:nvPr/>
        </p:nvCxnSpPr>
        <p:spPr>
          <a:xfrm flipV="1">
            <a:off x="3375830" y="3534526"/>
            <a:ext cx="1428770" cy="290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4" name="TextBox 55">
            <a:extLst>
              <a:ext uri="{FF2B5EF4-FFF2-40B4-BE49-F238E27FC236}">
                <a16:creationId xmlns:a16="http://schemas.microsoft.com/office/drawing/2014/main" id="{BAD8D8D0-B3AE-4EB2-A966-091DDA9B0CF4}"/>
              </a:ext>
            </a:extLst>
          </p:cNvPr>
          <p:cNvSpPr txBox="1"/>
          <p:nvPr/>
        </p:nvSpPr>
        <p:spPr>
          <a:xfrm>
            <a:off x="852002" y="4325843"/>
            <a:ext cx="1459295" cy="253916"/>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GB" sz="1000" dirty="0">
                <a:solidFill>
                  <a:prstClr val="black"/>
                </a:solidFill>
                <a:latin typeface="Calibri" panose="020F0502020204030204"/>
              </a:rPr>
              <a:t>ECU</a:t>
            </a:r>
            <a:r>
              <a:rPr lang="zh-CN" altLang="en-US" sz="1000" dirty="0">
                <a:solidFill>
                  <a:prstClr val="black"/>
                </a:solidFill>
                <a:latin typeface="Calibri" panose="020F0502020204030204"/>
              </a:rPr>
              <a:t>底板螺钉</a:t>
            </a:r>
            <a:endParaRPr lang="en-GB" sz="1000" dirty="0">
              <a:solidFill>
                <a:prstClr val="black"/>
              </a:solidFill>
              <a:latin typeface="Calibri" panose="020F0502020204030204"/>
            </a:endParaRPr>
          </a:p>
        </p:txBody>
      </p:sp>
      <p:cxnSp>
        <p:nvCxnSpPr>
          <p:cNvPr id="106" name="Straight Arrow Connector 105">
            <a:extLst>
              <a:ext uri="{FF2B5EF4-FFF2-40B4-BE49-F238E27FC236}">
                <a16:creationId xmlns:a16="http://schemas.microsoft.com/office/drawing/2014/main" id="{03141A32-4725-463C-9734-6ABEDCA1C556}"/>
              </a:ext>
            </a:extLst>
          </p:cNvPr>
          <p:cNvCxnSpPr>
            <a:cxnSpLocks/>
            <a:stCxn id="71" idx="1"/>
          </p:cNvCxnSpPr>
          <p:nvPr/>
        </p:nvCxnSpPr>
        <p:spPr>
          <a:xfrm flipH="1" flipV="1">
            <a:off x="5782944" y="4146277"/>
            <a:ext cx="1535407" cy="2503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95510418-310C-4C9A-868A-0F29180322AB}"/>
              </a:ext>
            </a:extLst>
          </p:cNvPr>
          <p:cNvCxnSpPr>
            <a:cxnSpLocks/>
            <a:stCxn id="68" idx="3"/>
          </p:cNvCxnSpPr>
          <p:nvPr/>
        </p:nvCxnSpPr>
        <p:spPr>
          <a:xfrm flipV="1">
            <a:off x="2300166" y="1720267"/>
            <a:ext cx="1194712" cy="459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F38ED596-3A8E-49C5-BDC5-0EBFA494E490}"/>
              </a:ext>
            </a:extLst>
          </p:cNvPr>
          <p:cNvCxnSpPr>
            <a:cxnSpLocks/>
          </p:cNvCxnSpPr>
          <p:nvPr/>
        </p:nvCxnSpPr>
        <p:spPr>
          <a:xfrm>
            <a:off x="3458839" y="1734704"/>
            <a:ext cx="1475199" cy="3167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9" name="TextBox 85">
            <a:extLst>
              <a:ext uri="{FF2B5EF4-FFF2-40B4-BE49-F238E27FC236}">
                <a16:creationId xmlns:a16="http://schemas.microsoft.com/office/drawing/2014/main" id="{4D55953E-A15B-4286-8475-A737A8B94F77}"/>
              </a:ext>
            </a:extLst>
          </p:cNvPr>
          <p:cNvSpPr txBox="1"/>
          <p:nvPr/>
        </p:nvSpPr>
        <p:spPr>
          <a:xfrm>
            <a:off x="1121498" y="917408"/>
            <a:ext cx="1152805" cy="246221"/>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1000" dirty="0">
                <a:solidFill>
                  <a:prstClr val="black"/>
                </a:solidFill>
                <a:latin typeface="Calibri" panose="020F0502020204030204"/>
              </a:rPr>
              <a:t>导线导管</a:t>
            </a:r>
            <a:endParaRPr lang="en-GB" sz="1000" dirty="0">
              <a:solidFill>
                <a:prstClr val="black"/>
              </a:solidFill>
              <a:latin typeface="Calibri" panose="020F0502020204030204"/>
            </a:endParaRPr>
          </a:p>
        </p:txBody>
      </p:sp>
      <p:cxnSp>
        <p:nvCxnSpPr>
          <p:cNvPr id="110" name="Straight Arrow Connector 109">
            <a:extLst>
              <a:ext uri="{FF2B5EF4-FFF2-40B4-BE49-F238E27FC236}">
                <a16:creationId xmlns:a16="http://schemas.microsoft.com/office/drawing/2014/main" id="{917473E9-BF27-4555-B1D9-7BB8A184E1F0}"/>
              </a:ext>
            </a:extLst>
          </p:cNvPr>
          <p:cNvCxnSpPr>
            <a:cxnSpLocks/>
            <a:stCxn id="112" idx="3"/>
          </p:cNvCxnSpPr>
          <p:nvPr/>
        </p:nvCxnSpPr>
        <p:spPr>
          <a:xfrm flipV="1">
            <a:off x="2283174" y="1374435"/>
            <a:ext cx="1176797" cy="85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497E543A-5F0E-4B5B-AEBE-18DD4A2E6410}"/>
              </a:ext>
            </a:extLst>
          </p:cNvPr>
          <p:cNvCxnSpPr>
            <a:cxnSpLocks/>
          </p:cNvCxnSpPr>
          <p:nvPr/>
        </p:nvCxnSpPr>
        <p:spPr>
          <a:xfrm>
            <a:off x="3427108" y="1373943"/>
            <a:ext cx="1377492" cy="228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TextBox 95">
            <a:extLst>
              <a:ext uri="{FF2B5EF4-FFF2-40B4-BE49-F238E27FC236}">
                <a16:creationId xmlns:a16="http://schemas.microsoft.com/office/drawing/2014/main" id="{4E77442A-1348-4E70-8CE2-C28DAEF084CB}"/>
              </a:ext>
            </a:extLst>
          </p:cNvPr>
          <p:cNvSpPr txBox="1"/>
          <p:nvPr/>
        </p:nvSpPr>
        <p:spPr>
          <a:xfrm>
            <a:off x="1024577" y="1259824"/>
            <a:ext cx="1258597" cy="246221"/>
          </a:xfrm>
          <a:prstGeom prst="rect">
            <a:avLst/>
          </a:prstGeom>
          <a:noFill/>
          <a:ln>
            <a:solidFill>
              <a:schemeClr val="tx1"/>
            </a:solidFill>
          </a:ln>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GB" sz="1000" dirty="0">
                <a:solidFill>
                  <a:prstClr val="black"/>
                </a:solidFill>
                <a:latin typeface="Calibri" panose="020F0502020204030204"/>
              </a:rPr>
              <a:t>Starpoint Fretworks</a:t>
            </a:r>
          </a:p>
        </p:txBody>
      </p:sp>
      <p:cxnSp>
        <p:nvCxnSpPr>
          <p:cNvPr id="113" name="Straight Arrow Connector 112">
            <a:extLst>
              <a:ext uri="{FF2B5EF4-FFF2-40B4-BE49-F238E27FC236}">
                <a16:creationId xmlns:a16="http://schemas.microsoft.com/office/drawing/2014/main" id="{6A3181A2-F15E-4D11-8E4C-86ADBCF2BED0}"/>
              </a:ext>
            </a:extLst>
          </p:cNvPr>
          <p:cNvCxnSpPr>
            <a:cxnSpLocks/>
            <a:stCxn id="109" idx="3"/>
          </p:cNvCxnSpPr>
          <p:nvPr/>
        </p:nvCxnSpPr>
        <p:spPr>
          <a:xfrm flipV="1">
            <a:off x="2274303" y="1002643"/>
            <a:ext cx="843040" cy="3787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71785CBB-10A6-417E-A3D2-2FB88754C4CF}"/>
              </a:ext>
            </a:extLst>
          </p:cNvPr>
          <p:cNvCxnSpPr>
            <a:cxnSpLocks/>
          </p:cNvCxnSpPr>
          <p:nvPr/>
        </p:nvCxnSpPr>
        <p:spPr>
          <a:xfrm>
            <a:off x="3117343" y="1002643"/>
            <a:ext cx="1816695" cy="299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27A175E3-ADAE-4EC6-8DB2-0E9A04001769}"/>
              </a:ext>
            </a:extLst>
          </p:cNvPr>
          <p:cNvCxnSpPr>
            <a:cxnSpLocks/>
            <a:stCxn id="104" idx="3"/>
          </p:cNvCxnSpPr>
          <p:nvPr/>
        </p:nvCxnSpPr>
        <p:spPr>
          <a:xfrm>
            <a:off x="2311297" y="4452801"/>
            <a:ext cx="2493303" cy="10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986658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t>横断面图</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55</a:t>
            </a:fld>
            <a:endParaRPr lang="en-US" dirty="0"/>
          </a:p>
        </p:txBody>
      </p:sp>
      <p:pic>
        <p:nvPicPr>
          <p:cNvPr id="5" name="Picture 4">
            <a:extLst>
              <a:ext uri="{FF2B5EF4-FFF2-40B4-BE49-F238E27FC236}">
                <a16:creationId xmlns:a16="http://schemas.microsoft.com/office/drawing/2014/main" id="{5FE30E79-DDFF-4C52-9375-6B39F182EA4F}"/>
              </a:ext>
            </a:extLst>
          </p:cNvPr>
          <p:cNvPicPr/>
          <p:nvPr/>
        </p:nvPicPr>
        <p:blipFill>
          <a:blip r:embed="rId2" cstate="screen">
            <a:extLst>
              <a:ext uri="{28A0092B-C50C-407E-A947-70E740481C1C}">
                <a14:useLocalDpi xmlns:a14="http://schemas.microsoft.com/office/drawing/2010/main"/>
              </a:ext>
            </a:extLst>
          </a:blip>
          <a:stretch>
            <a:fillRect/>
          </a:stretch>
        </p:blipFill>
        <p:spPr>
          <a:xfrm>
            <a:off x="1089211" y="997101"/>
            <a:ext cx="3073914" cy="3275529"/>
          </a:xfrm>
          <a:prstGeom prst="rect">
            <a:avLst/>
          </a:prstGeom>
        </p:spPr>
      </p:pic>
      <p:pic>
        <p:nvPicPr>
          <p:cNvPr id="7" name="Picture 6">
            <a:extLst>
              <a:ext uri="{FF2B5EF4-FFF2-40B4-BE49-F238E27FC236}">
                <a16:creationId xmlns:a16="http://schemas.microsoft.com/office/drawing/2014/main" id="{3580DE0A-B7DF-45F3-87F9-48DF11E6B63E}"/>
              </a:ext>
            </a:extLst>
          </p:cNvPr>
          <p:cNvPicPr/>
          <p:nvPr/>
        </p:nvPicPr>
        <p:blipFill>
          <a:blip r:embed="rId3" cstate="screen">
            <a:extLst>
              <a:ext uri="{28A0092B-C50C-407E-A947-70E740481C1C}">
                <a14:useLocalDpi xmlns:a14="http://schemas.microsoft.com/office/drawing/2010/main"/>
              </a:ext>
            </a:extLst>
          </a:blip>
          <a:stretch>
            <a:fillRect/>
          </a:stretch>
        </p:blipFill>
        <p:spPr>
          <a:xfrm>
            <a:off x="4323726" y="1146587"/>
            <a:ext cx="4280275" cy="2847243"/>
          </a:xfrm>
          <a:prstGeom prst="rect">
            <a:avLst/>
          </a:prstGeom>
        </p:spPr>
      </p:pic>
      <p:sp>
        <p:nvSpPr>
          <p:cNvPr id="8" name="TextBox 7">
            <a:extLst>
              <a:ext uri="{FF2B5EF4-FFF2-40B4-BE49-F238E27FC236}">
                <a16:creationId xmlns:a16="http://schemas.microsoft.com/office/drawing/2014/main" id="{30C5CB6F-7E5F-4BEB-A4FF-99CCF66C1FAC}"/>
              </a:ext>
            </a:extLst>
          </p:cNvPr>
          <p:cNvSpPr txBox="1"/>
          <p:nvPr/>
        </p:nvSpPr>
        <p:spPr>
          <a:xfrm flipH="1">
            <a:off x="4040721" y="4199867"/>
            <a:ext cx="4653280" cy="161583"/>
          </a:xfrm>
          <a:prstGeom prst="rect">
            <a:avLst/>
          </a:prstGeom>
          <a:noFill/>
        </p:spPr>
        <p:txBody>
          <a:bodyPr wrap="squar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050" b="0" i="0" u="none" strike="noStrike" kern="0" cap="none" spc="0" normalizeH="0" baseline="0" noProof="0" dirty="0">
                <a:ln>
                  <a:noFill/>
                </a:ln>
                <a:solidFill>
                  <a:srgbClr val="000000"/>
                </a:solidFill>
                <a:effectLst/>
                <a:uLnTx/>
                <a:uFillTx/>
              </a:rPr>
              <a:t>所示为</a:t>
            </a:r>
            <a:r>
              <a:rPr kumimoji="0" lang="en-US" altLang="zh-CN" sz="1050" b="0" i="0" u="none" strike="noStrike" kern="0" cap="none" spc="0" normalizeH="0" baseline="0" noProof="0" dirty="0">
                <a:ln>
                  <a:noFill/>
                </a:ln>
                <a:solidFill>
                  <a:srgbClr val="000000"/>
                </a:solidFill>
                <a:effectLst/>
                <a:uLnTx/>
                <a:uFillTx/>
              </a:rPr>
              <a:t>31.5mm</a:t>
            </a:r>
            <a:r>
              <a:rPr kumimoji="0" lang="zh-CN" altLang="en-US" sz="1050" b="0" i="0" u="none" strike="noStrike" kern="0" cap="none" spc="0" normalizeH="0" baseline="0" noProof="0" dirty="0">
                <a:ln>
                  <a:noFill/>
                </a:ln>
                <a:solidFill>
                  <a:srgbClr val="000000"/>
                </a:solidFill>
                <a:effectLst/>
                <a:uLnTx/>
                <a:uFillTx/>
              </a:rPr>
              <a:t>电机。</a:t>
            </a:r>
            <a:r>
              <a:rPr kumimoji="0" lang="en-US" altLang="zh-CN" sz="1050" b="0" i="0" u="none" strike="noStrike" kern="0" cap="none" spc="0" normalizeH="0" baseline="0" noProof="0" dirty="0">
                <a:ln>
                  <a:noFill/>
                </a:ln>
                <a:solidFill>
                  <a:srgbClr val="000000"/>
                </a:solidFill>
                <a:effectLst/>
                <a:uLnTx/>
                <a:uFillTx/>
              </a:rPr>
              <a:t>36mm</a:t>
            </a:r>
            <a:r>
              <a:rPr kumimoji="0" lang="zh-CN" altLang="en-US" sz="1050" b="0" i="0" u="none" strike="noStrike" kern="0" cap="none" spc="0" normalizeH="0" baseline="0" noProof="0" dirty="0">
                <a:ln>
                  <a:noFill/>
                </a:ln>
                <a:solidFill>
                  <a:srgbClr val="000000"/>
                </a:solidFill>
                <a:effectLst/>
                <a:uLnTx/>
                <a:uFillTx/>
              </a:rPr>
              <a:t>电机的轴和外壳长度不变</a:t>
            </a:r>
            <a:endParaRPr kumimoji="0" lang="en-GB" sz="105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25573454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磁铁和电线</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56</a:t>
            </a:fld>
            <a:endParaRPr lang="en-US" dirty="0"/>
          </a:p>
        </p:txBody>
      </p:sp>
      <p:pic>
        <p:nvPicPr>
          <p:cNvPr id="5" name="Picture 4">
            <a:extLst>
              <a:ext uri="{FF2B5EF4-FFF2-40B4-BE49-F238E27FC236}">
                <a16:creationId xmlns:a16="http://schemas.microsoft.com/office/drawing/2014/main" id="{445D102E-CB98-4DB4-BE5E-C08EF03E50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3356" y="1093491"/>
            <a:ext cx="2784512" cy="2756063"/>
          </a:xfrm>
          <a:prstGeom prst="rect">
            <a:avLst/>
          </a:prstGeom>
        </p:spPr>
      </p:pic>
      <p:sp>
        <p:nvSpPr>
          <p:cNvPr id="7" name="TextBox 6">
            <a:extLst>
              <a:ext uri="{FF2B5EF4-FFF2-40B4-BE49-F238E27FC236}">
                <a16:creationId xmlns:a16="http://schemas.microsoft.com/office/drawing/2014/main" id="{790E7D03-728C-40E9-AE0F-410D19FF9E4D}"/>
              </a:ext>
            </a:extLst>
          </p:cNvPr>
          <p:cNvSpPr txBox="1"/>
          <p:nvPr/>
        </p:nvSpPr>
        <p:spPr>
          <a:xfrm>
            <a:off x="539999" y="1959986"/>
            <a:ext cx="769441" cy="184666"/>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面包块磁铁</a:t>
            </a:r>
            <a:endParaRPr kumimoji="0" lang="en-GB" sz="1200" b="0" i="0" u="none" strike="noStrike" kern="0" cap="none" spc="0" normalizeH="0" baseline="0" noProof="0" dirty="0">
              <a:ln>
                <a:noFill/>
              </a:ln>
              <a:solidFill>
                <a:srgbClr val="000000"/>
              </a:solidFill>
              <a:effectLst/>
              <a:uLnTx/>
              <a:uFillTx/>
            </a:endParaRPr>
          </a:p>
        </p:txBody>
      </p:sp>
      <p:cxnSp>
        <p:nvCxnSpPr>
          <p:cNvPr id="8" name="Straight Arrow Connector 7">
            <a:extLst>
              <a:ext uri="{FF2B5EF4-FFF2-40B4-BE49-F238E27FC236}">
                <a16:creationId xmlns:a16="http://schemas.microsoft.com/office/drawing/2014/main" id="{E420FFE6-6851-43B1-8EC9-82B35B17ECFD}"/>
              </a:ext>
            </a:extLst>
          </p:cNvPr>
          <p:cNvCxnSpPr>
            <a:cxnSpLocks/>
            <a:stCxn id="7" idx="3"/>
          </p:cNvCxnSpPr>
          <p:nvPr/>
        </p:nvCxnSpPr>
        <p:spPr>
          <a:xfrm>
            <a:off x="1309440" y="2052319"/>
            <a:ext cx="2059048" cy="186616"/>
          </a:xfrm>
          <a:prstGeom prst="straightConnector1">
            <a:avLst/>
          </a:prstGeom>
          <a:noFill/>
          <a:ln w="28575" cap="rnd" cmpd="sng" algn="ctr">
            <a:solidFill>
              <a:srgbClr val="FF0000"/>
            </a:solidFill>
            <a:prstDash val="solid"/>
            <a:round/>
            <a:tailEnd type="oval"/>
          </a:ln>
          <a:effectLst/>
        </p:spPr>
      </p:cxnSp>
      <p:cxnSp>
        <p:nvCxnSpPr>
          <p:cNvPr id="9" name="Straight Arrow Connector 8">
            <a:extLst>
              <a:ext uri="{FF2B5EF4-FFF2-40B4-BE49-F238E27FC236}">
                <a16:creationId xmlns:a16="http://schemas.microsoft.com/office/drawing/2014/main" id="{E96305B6-1054-4F81-B145-46555881C2D5}"/>
              </a:ext>
            </a:extLst>
          </p:cNvPr>
          <p:cNvCxnSpPr>
            <a:cxnSpLocks/>
            <a:stCxn id="10" idx="3"/>
          </p:cNvCxnSpPr>
          <p:nvPr/>
        </p:nvCxnSpPr>
        <p:spPr>
          <a:xfrm>
            <a:off x="1298698" y="1389959"/>
            <a:ext cx="3320367" cy="848976"/>
          </a:xfrm>
          <a:prstGeom prst="straightConnector1">
            <a:avLst/>
          </a:prstGeom>
          <a:noFill/>
          <a:ln w="28575" cap="rnd" cmpd="sng" algn="ctr">
            <a:solidFill>
              <a:srgbClr val="FF0000"/>
            </a:solidFill>
            <a:prstDash val="solid"/>
            <a:round/>
            <a:tailEnd type="triangle"/>
          </a:ln>
          <a:effectLst/>
        </p:spPr>
      </p:cxnSp>
      <p:sp>
        <p:nvSpPr>
          <p:cNvPr id="10" name="TextBox 9">
            <a:extLst>
              <a:ext uri="{FF2B5EF4-FFF2-40B4-BE49-F238E27FC236}">
                <a16:creationId xmlns:a16="http://schemas.microsoft.com/office/drawing/2014/main" id="{9A339D1A-7AF5-4464-B6C6-3F8C7FDCD435}"/>
              </a:ext>
            </a:extLst>
          </p:cNvPr>
          <p:cNvSpPr txBox="1"/>
          <p:nvPr/>
        </p:nvSpPr>
        <p:spPr>
          <a:xfrm>
            <a:off x="683145" y="1297626"/>
            <a:ext cx="615553" cy="184666"/>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平齿定子</a:t>
            </a:r>
            <a:endParaRPr kumimoji="0" lang="en-GB" sz="1200" b="0" i="0" u="none" strike="noStrike" kern="0" cap="none" spc="0" normalizeH="0" baseline="0" noProof="0" dirty="0">
              <a:ln>
                <a:noFill/>
              </a:ln>
              <a:solidFill>
                <a:srgbClr val="000000"/>
              </a:solidFill>
              <a:effectLst/>
              <a:uLnTx/>
              <a:uFillTx/>
            </a:endParaRPr>
          </a:p>
        </p:txBody>
      </p:sp>
      <p:sp>
        <p:nvSpPr>
          <p:cNvPr id="11" name="TextBox 10">
            <a:extLst>
              <a:ext uri="{FF2B5EF4-FFF2-40B4-BE49-F238E27FC236}">
                <a16:creationId xmlns:a16="http://schemas.microsoft.com/office/drawing/2014/main" id="{78A2ED78-497D-4382-A248-121A6523A7ED}"/>
              </a:ext>
            </a:extLst>
          </p:cNvPr>
          <p:cNvSpPr txBox="1"/>
          <p:nvPr/>
        </p:nvSpPr>
        <p:spPr>
          <a:xfrm>
            <a:off x="472438" y="3100040"/>
            <a:ext cx="615553" cy="184666"/>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单转子堆</a:t>
            </a:r>
            <a:endParaRPr kumimoji="0" lang="en-GB" sz="1200" b="0" i="0" u="none" strike="noStrike" kern="0" cap="none" spc="0" normalizeH="0" baseline="0" noProof="0" dirty="0">
              <a:ln>
                <a:noFill/>
              </a:ln>
              <a:solidFill>
                <a:srgbClr val="000000"/>
              </a:solidFill>
              <a:effectLst/>
              <a:uLnTx/>
              <a:uFillTx/>
            </a:endParaRPr>
          </a:p>
        </p:txBody>
      </p:sp>
      <p:cxnSp>
        <p:nvCxnSpPr>
          <p:cNvPr id="12" name="Straight Arrow Connector 11">
            <a:extLst>
              <a:ext uri="{FF2B5EF4-FFF2-40B4-BE49-F238E27FC236}">
                <a16:creationId xmlns:a16="http://schemas.microsoft.com/office/drawing/2014/main" id="{E7CB7601-3AD3-414E-BCC0-5932AF33BA6C}"/>
              </a:ext>
            </a:extLst>
          </p:cNvPr>
          <p:cNvCxnSpPr>
            <a:cxnSpLocks/>
            <a:stCxn id="11" idx="3"/>
          </p:cNvCxnSpPr>
          <p:nvPr/>
        </p:nvCxnSpPr>
        <p:spPr>
          <a:xfrm flipV="1">
            <a:off x="1087991" y="2594653"/>
            <a:ext cx="2451400" cy="597720"/>
          </a:xfrm>
          <a:prstGeom prst="straightConnector1">
            <a:avLst/>
          </a:prstGeom>
          <a:noFill/>
          <a:ln w="28575" cap="rnd" cmpd="sng" algn="ctr">
            <a:solidFill>
              <a:srgbClr val="FF0000"/>
            </a:solidFill>
            <a:prstDash val="solid"/>
            <a:round/>
            <a:tailEnd type="triangle"/>
          </a:ln>
          <a:effectLst/>
        </p:spPr>
      </p:cxnSp>
      <p:pic>
        <p:nvPicPr>
          <p:cNvPr id="13" name="Picture 12">
            <a:extLst>
              <a:ext uri="{FF2B5EF4-FFF2-40B4-BE49-F238E27FC236}">
                <a16:creationId xmlns:a16="http://schemas.microsoft.com/office/drawing/2014/main" id="{09636CD4-509D-44BA-AD80-C564BE81AA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63609" y="891418"/>
            <a:ext cx="2467719" cy="2835978"/>
          </a:xfrm>
          <a:prstGeom prst="rect">
            <a:avLst/>
          </a:prstGeom>
        </p:spPr>
      </p:pic>
    </p:spTree>
    <p:extLst>
      <p:ext uri="{BB962C8B-B14F-4D97-AF65-F5344CB8AC3E}">
        <p14:creationId xmlns:p14="http://schemas.microsoft.com/office/powerpoint/2010/main" val="400202453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全体的装配</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57</a:t>
            </a:fld>
            <a:endParaRPr lang="en-US" dirty="0"/>
          </a:p>
        </p:txBody>
      </p:sp>
      <p:pic>
        <p:nvPicPr>
          <p:cNvPr id="23" name="Picture 22">
            <a:extLst>
              <a:ext uri="{FF2B5EF4-FFF2-40B4-BE49-F238E27FC236}">
                <a16:creationId xmlns:a16="http://schemas.microsoft.com/office/drawing/2014/main" id="{A5D193D4-C53A-49B7-A81C-FD5559055641}"/>
              </a:ext>
            </a:extLst>
          </p:cNvPr>
          <p:cNvPicPr/>
          <p:nvPr/>
        </p:nvPicPr>
        <p:blipFill>
          <a:blip r:embed="rId2" cstate="screen">
            <a:extLst>
              <a:ext uri="{28A0092B-C50C-407E-A947-70E740481C1C}">
                <a14:useLocalDpi xmlns:a14="http://schemas.microsoft.com/office/drawing/2010/main"/>
              </a:ext>
            </a:extLst>
          </a:blip>
          <a:stretch>
            <a:fillRect/>
          </a:stretch>
        </p:blipFill>
        <p:spPr>
          <a:xfrm>
            <a:off x="5719720" y="300284"/>
            <a:ext cx="2479178" cy="3590291"/>
          </a:xfrm>
          <a:prstGeom prst="rect">
            <a:avLst/>
          </a:prstGeom>
        </p:spPr>
      </p:pic>
      <p:pic>
        <p:nvPicPr>
          <p:cNvPr id="24" name="Picture 23">
            <a:extLst>
              <a:ext uri="{FF2B5EF4-FFF2-40B4-BE49-F238E27FC236}">
                <a16:creationId xmlns:a16="http://schemas.microsoft.com/office/drawing/2014/main" id="{43D44B63-7D41-47DC-AC27-437EAF55AF6F}"/>
              </a:ext>
            </a:extLst>
          </p:cNvPr>
          <p:cNvPicPr/>
          <p:nvPr/>
        </p:nvPicPr>
        <p:blipFill>
          <a:blip r:embed="rId3" cstate="screen">
            <a:extLst>
              <a:ext uri="{28A0092B-C50C-407E-A947-70E740481C1C}">
                <a14:useLocalDpi xmlns:a14="http://schemas.microsoft.com/office/drawing/2010/main"/>
              </a:ext>
            </a:extLst>
          </a:blip>
          <a:stretch>
            <a:fillRect/>
          </a:stretch>
        </p:blipFill>
        <p:spPr>
          <a:xfrm>
            <a:off x="3379119" y="1039707"/>
            <a:ext cx="1779891" cy="2972301"/>
          </a:xfrm>
          <a:prstGeom prst="rect">
            <a:avLst/>
          </a:prstGeom>
        </p:spPr>
      </p:pic>
      <p:sp>
        <p:nvSpPr>
          <p:cNvPr id="25" name="Rectangle 24">
            <a:extLst>
              <a:ext uri="{FF2B5EF4-FFF2-40B4-BE49-F238E27FC236}">
                <a16:creationId xmlns:a16="http://schemas.microsoft.com/office/drawing/2014/main" id="{91250ED6-A336-4AC2-9654-A413ACA6B8E1}"/>
              </a:ext>
            </a:extLst>
          </p:cNvPr>
          <p:cNvSpPr/>
          <p:nvPr/>
        </p:nvSpPr>
        <p:spPr>
          <a:xfrm>
            <a:off x="2378943" y="4012008"/>
            <a:ext cx="3094291" cy="461665"/>
          </a:xfrm>
          <a:prstGeom prst="rect">
            <a:avLst/>
          </a:prstGeom>
        </p:spPr>
        <p:txBody>
          <a:bodyPr wrap="square">
            <a:spAutoFit/>
          </a:bodyPr>
          <a:lstStyle/>
          <a:p>
            <a:pPr fontAlgn="base">
              <a:spcAft>
                <a:spcPct val="0"/>
              </a:spcAft>
            </a:pPr>
            <a:r>
              <a:rPr lang="zh-CN" altLang="en-US" sz="1200" kern="0" dirty="0">
                <a:solidFill>
                  <a:schemeClr val="accent4"/>
                </a:solidFill>
              </a:rPr>
              <a:t>转子组件安装在定子组件中转子组件插入定子组件时位于两端</a:t>
            </a:r>
            <a:endParaRPr lang="en-GB" sz="1200" kern="0" dirty="0">
              <a:solidFill>
                <a:schemeClr val="accent4"/>
              </a:solidFill>
            </a:endParaRPr>
          </a:p>
        </p:txBody>
      </p:sp>
      <p:sp>
        <p:nvSpPr>
          <p:cNvPr id="26" name="Arrow: Right 25">
            <a:extLst>
              <a:ext uri="{FF2B5EF4-FFF2-40B4-BE49-F238E27FC236}">
                <a16:creationId xmlns:a16="http://schemas.microsoft.com/office/drawing/2014/main" id="{4178D8FE-6E4C-439D-9E8C-440A968B0995}"/>
              </a:ext>
            </a:extLst>
          </p:cNvPr>
          <p:cNvSpPr/>
          <p:nvPr/>
        </p:nvSpPr>
        <p:spPr>
          <a:xfrm>
            <a:off x="5228495" y="1776084"/>
            <a:ext cx="544606" cy="824792"/>
          </a:xfrm>
          <a:prstGeom prst="right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27" name="TextBox 26">
            <a:extLst>
              <a:ext uri="{FF2B5EF4-FFF2-40B4-BE49-F238E27FC236}">
                <a16:creationId xmlns:a16="http://schemas.microsoft.com/office/drawing/2014/main" id="{2D9C7105-C28A-4B81-A04E-AFF8BA26E057}"/>
              </a:ext>
            </a:extLst>
          </p:cNvPr>
          <p:cNvSpPr txBox="1"/>
          <p:nvPr/>
        </p:nvSpPr>
        <p:spPr>
          <a:xfrm>
            <a:off x="3035327" y="1421071"/>
            <a:ext cx="615553" cy="184666"/>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转子总成</a:t>
            </a:r>
            <a:endParaRPr kumimoji="0" lang="en-GB" sz="1200" b="0" i="0" u="none" strike="noStrike" kern="0" cap="none" spc="0" normalizeH="0" baseline="0" noProof="0" dirty="0">
              <a:ln>
                <a:noFill/>
              </a:ln>
              <a:solidFill>
                <a:srgbClr val="000000"/>
              </a:solidFill>
              <a:effectLst/>
              <a:uLnTx/>
              <a:uFillTx/>
            </a:endParaRPr>
          </a:p>
        </p:txBody>
      </p:sp>
      <p:cxnSp>
        <p:nvCxnSpPr>
          <p:cNvPr id="28" name="Straight Arrow Connector 27">
            <a:extLst>
              <a:ext uri="{FF2B5EF4-FFF2-40B4-BE49-F238E27FC236}">
                <a16:creationId xmlns:a16="http://schemas.microsoft.com/office/drawing/2014/main" id="{6F96BCFA-FDBD-4ADC-AC5D-24DA9D3F9197}"/>
              </a:ext>
            </a:extLst>
          </p:cNvPr>
          <p:cNvCxnSpPr>
            <a:cxnSpLocks/>
          </p:cNvCxnSpPr>
          <p:nvPr/>
        </p:nvCxnSpPr>
        <p:spPr>
          <a:xfrm>
            <a:off x="3679950" y="1523963"/>
            <a:ext cx="396284" cy="79942"/>
          </a:xfrm>
          <a:prstGeom prst="straightConnector1">
            <a:avLst/>
          </a:prstGeom>
          <a:noFill/>
          <a:ln w="28575" cap="rnd" cmpd="sng" algn="ctr">
            <a:solidFill>
              <a:srgbClr val="00ABE7"/>
            </a:solidFill>
            <a:prstDash val="sysDot"/>
            <a:round/>
            <a:tailEnd type="triangle"/>
          </a:ln>
          <a:effectLst/>
        </p:spPr>
      </p:cxnSp>
      <p:sp>
        <p:nvSpPr>
          <p:cNvPr id="29" name="TextBox 28">
            <a:extLst>
              <a:ext uri="{FF2B5EF4-FFF2-40B4-BE49-F238E27FC236}">
                <a16:creationId xmlns:a16="http://schemas.microsoft.com/office/drawing/2014/main" id="{A7C126EE-25CC-453B-9A4A-9A2704368F90}"/>
              </a:ext>
            </a:extLst>
          </p:cNvPr>
          <p:cNvSpPr txBox="1"/>
          <p:nvPr/>
        </p:nvSpPr>
        <p:spPr>
          <a:xfrm>
            <a:off x="2527041" y="2188480"/>
            <a:ext cx="615553" cy="184666"/>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定子组件</a:t>
            </a:r>
            <a:endParaRPr kumimoji="0" lang="en-GB" sz="1200" b="0" i="0" u="none" strike="noStrike" kern="0" cap="none" spc="0" normalizeH="0" baseline="0" noProof="0" dirty="0">
              <a:ln>
                <a:noFill/>
              </a:ln>
              <a:solidFill>
                <a:srgbClr val="000000"/>
              </a:solidFill>
              <a:effectLst/>
              <a:uLnTx/>
              <a:uFillTx/>
            </a:endParaRPr>
          </a:p>
        </p:txBody>
      </p:sp>
      <p:cxnSp>
        <p:nvCxnSpPr>
          <p:cNvPr id="30" name="Straight Arrow Connector 29">
            <a:extLst>
              <a:ext uri="{FF2B5EF4-FFF2-40B4-BE49-F238E27FC236}">
                <a16:creationId xmlns:a16="http://schemas.microsoft.com/office/drawing/2014/main" id="{19BF4B7D-6E0D-4287-99CE-1823E22C0632}"/>
              </a:ext>
            </a:extLst>
          </p:cNvPr>
          <p:cNvCxnSpPr>
            <a:cxnSpLocks/>
          </p:cNvCxnSpPr>
          <p:nvPr/>
        </p:nvCxnSpPr>
        <p:spPr>
          <a:xfrm>
            <a:off x="3142594" y="2389646"/>
            <a:ext cx="312244" cy="495794"/>
          </a:xfrm>
          <a:prstGeom prst="straightConnector1">
            <a:avLst/>
          </a:prstGeom>
          <a:noFill/>
          <a:ln w="28575" cap="rnd" cmpd="sng" algn="ctr">
            <a:solidFill>
              <a:srgbClr val="00ABE7"/>
            </a:solidFill>
            <a:prstDash val="sysDot"/>
            <a:round/>
            <a:tailEnd type="triangle"/>
          </a:ln>
          <a:effectLst/>
        </p:spPr>
      </p:cxnSp>
      <p:sp>
        <p:nvSpPr>
          <p:cNvPr id="31" name="TextBox 30">
            <a:extLst>
              <a:ext uri="{FF2B5EF4-FFF2-40B4-BE49-F238E27FC236}">
                <a16:creationId xmlns:a16="http://schemas.microsoft.com/office/drawing/2014/main" id="{9DEF7901-F3AA-475B-8F61-DE2FEC196F00}"/>
              </a:ext>
            </a:extLst>
          </p:cNvPr>
          <p:cNvSpPr txBox="1"/>
          <p:nvPr/>
        </p:nvSpPr>
        <p:spPr>
          <a:xfrm>
            <a:off x="8323292" y="1533225"/>
            <a:ext cx="615553" cy="184666"/>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导线导管</a:t>
            </a:r>
            <a:endParaRPr kumimoji="0" lang="en-GB" sz="1200" b="0" i="0" u="none" strike="noStrike" kern="0" cap="none" spc="0" normalizeH="0" baseline="0" noProof="0" dirty="0">
              <a:ln>
                <a:noFill/>
              </a:ln>
              <a:solidFill>
                <a:srgbClr val="000000"/>
              </a:solidFill>
              <a:effectLst/>
              <a:uLnTx/>
              <a:uFillTx/>
            </a:endParaRPr>
          </a:p>
        </p:txBody>
      </p:sp>
      <p:cxnSp>
        <p:nvCxnSpPr>
          <p:cNvPr id="32" name="Straight Arrow Connector 31">
            <a:extLst>
              <a:ext uri="{FF2B5EF4-FFF2-40B4-BE49-F238E27FC236}">
                <a16:creationId xmlns:a16="http://schemas.microsoft.com/office/drawing/2014/main" id="{17402C2F-0294-4E10-8371-784490CDD03F}"/>
              </a:ext>
            </a:extLst>
          </p:cNvPr>
          <p:cNvCxnSpPr>
            <a:cxnSpLocks/>
          </p:cNvCxnSpPr>
          <p:nvPr/>
        </p:nvCxnSpPr>
        <p:spPr>
          <a:xfrm flipH="1" flipV="1">
            <a:off x="7699234" y="1625558"/>
            <a:ext cx="528734" cy="4521"/>
          </a:xfrm>
          <a:prstGeom prst="straightConnector1">
            <a:avLst/>
          </a:prstGeom>
          <a:noFill/>
          <a:ln w="28575" cap="rnd" cmpd="sng" algn="ctr">
            <a:solidFill>
              <a:srgbClr val="00ABE7"/>
            </a:solidFill>
            <a:prstDash val="sysDot"/>
            <a:round/>
            <a:tailEnd type="triangle"/>
          </a:ln>
          <a:effectLst/>
        </p:spPr>
      </p:cxnSp>
      <p:sp>
        <p:nvSpPr>
          <p:cNvPr id="33" name="TextBox 32">
            <a:extLst>
              <a:ext uri="{FF2B5EF4-FFF2-40B4-BE49-F238E27FC236}">
                <a16:creationId xmlns:a16="http://schemas.microsoft.com/office/drawing/2014/main" id="{7C6BE6BD-7DA4-41CA-8B48-D4FC02935369}"/>
              </a:ext>
            </a:extLst>
          </p:cNvPr>
          <p:cNvSpPr txBox="1"/>
          <p:nvPr/>
        </p:nvSpPr>
        <p:spPr>
          <a:xfrm>
            <a:off x="8371382" y="768344"/>
            <a:ext cx="307777" cy="184666"/>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底板</a:t>
            </a:r>
            <a:endParaRPr kumimoji="0" lang="en-GB" sz="1200" b="0" i="0" u="none" strike="noStrike" kern="0" cap="none" spc="0" normalizeH="0" baseline="0" noProof="0" dirty="0">
              <a:ln>
                <a:noFill/>
              </a:ln>
              <a:solidFill>
                <a:srgbClr val="000000"/>
              </a:solidFill>
              <a:effectLst/>
              <a:uLnTx/>
              <a:uFillTx/>
            </a:endParaRPr>
          </a:p>
        </p:txBody>
      </p:sp>
      <p:cxnSp>
        <p:nvCxnSpPr>
          <p:cNvPr id="34" name="Straight Arrow Connector 33">
            <a:extLst>
              <a:ext uri="{FF2B5EF4-FFF2-40B4-BE49-F238E27FC236}">
                <a16:creationId xmlns:a16="http://schemas.microsoft.com/office/drawing/2014/main" id="{CA1B83F3-D0BA-4B9C-9308-F53B89F430D2}"/>
              </a:ext>
            </a:extLst>
          </p:cNvPr>
          <p:cNvCxnSpPr>
            <a:cxnSpLocks/>
          </p:cNvCxnSpPr>
          <p:nvPr/>
        </p:nvCxnSpPr>
        <p:spPr>
          <a:xfrm flipH="1">
            <a:off x="8114453" y="854913"/>
            <a:ext cx="208839" cy="0"/>
          </a:xfrm>
          <a:prstGeom prst="straightConnector1">
            <a:avLst/>
          </a:prstGeom>
          <a:noFill/>
          <a:ln w="28575" cap="rnd" cmpd="sng" algn="ctr">
            <a:solidFill>
              <a:srgbClr val="00ABE7"/>
            </a:solidFill>
            <a:prstDash val="sysDot"/>
            <a:round/>
            <a:tailEnd type="triangle"/>
          </a:ln>
          <a:effectLst/>
        </p:spPr>
      </p:cxnSp>
      <p:sp>
        <p:nvSpPr>
          <p:cNvPr id="35" name="TextBox 34">
            <a:extLst>
              <a:ext uri="{FF2B5EF4-FFF2-40B4-BE49-F238E27FC236}">
                <a16:creationId xmlns:a16="http://schemas.microsoft.com/office/drawing/2014/main" id="{34E5984D-39AA-4321-87F8-583285B88AFA}"/>
              </a:ext>
            </a:extLst>
          </p:cNvPr>
          <p:cNvSpPr txBox="1"/>
          <p:nvPr/>
        </p:nvSpPr>
        <p:spPr>
          <a:xfrm>
            <a:off x="8478958" y="3338374"/>
            <a:ext cx="307777" cy="184666"/>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螺钉</a:t>
            </a:r>
            <a:endParaRPr kumimoji="0" lang="en-GB" sz="1200" b="0" i="0" u="none" strike="noStrike" kern="0" cap="none" spc="0" normalizeH="0" baseline="0" noProof="0" dirty="0">
              <a:ln>
                <a:noFill/>
              </a:ln>
              <a:solidFill>
                <a:srgbClr val="000000"/>
              </a:solidFill>
              <a:effectLst/>
              <a:uLnTx/>
              <a:uFillTx/>
            </a:endParaRPr>
          </a:p>
        </p:txBody>
      </p:sp>
      <p:cxnSp>
        <p:nvCxnSpPr>
          <p:cNvPr id="36" name="Straight Arrow Connector 35">
            <a:extLst>
              <a:ext uri="{FF2B5EF4-FFF2-40B4-BE49-F238E27FC236}">
                <a16:creationId xmlns:a16="http://schemas.microsoft.com/office/drawing/2014/main" id="{00E2EFBD-4C67-4E58-A102-C70EAE3B36F0}"/>
              </a:ext>
            </a:extLst>
          </p:cNvPr>
          <p:cNvCxnSpPr>
            <a:cxnSpLocks/>
          </p:cNvCxnSpPr>
          <p:nvPr/>
        </p:nvCxnSpPr>
        <p:spPr>
          <a:xfrm flipH="1">
            <a:off x="7918028" y="3430707"/>
            <a:ext cx="453354" cy="14453"/>
          </a:xfrm>
          <a:prstGeom prst="straightConnector1">
            <a:avLst/>
          </a:prstGeom>
          <a:noFill/>
          <a:ln w="28575" cap="rnd" cmpd="sng" algn="ctr">
            <a:solidFill>
              <a:srgbClr val="00ABE7"/>
            </a:solidFill>
            <a:prstDash val="sysDot"/>
            <a:round/>
            <a:tailEnd type="triangle"/>
          </a:ln>
          <a:effectLst/>
        </p:spPr>
      </p:cxnSp>
      <p:sp>
        <p:nvSpPr>
          <p:cNvPr id="37" name="Rectangle 36">
            <a:extLst>
              <a:ext uri="{FF2B5EF4-FFF2-40B4-BE49-F238E27FC236}">
                <a16:creationId xmlns:a16="http://schemas.microsoft.com/office/drawing/2014/main" id="{07FC32C0-2145-48EA-A0D4-670DE309B7F6}"/>
              </a:ext>
            </a:extLst>
          </p:cNvPr>
          <p:cNvSpPr/>
          <p:nvPr/>
        </p:nvSpPr>
        <p:spPr>
          <a:xfrm>
            <a:off x="5599710" y="4012008"/>
            <a:ext cx="3388303" cy="461665"/>
          </a:xfrm>
          <a:prstGeom prst="rect">
            <a:avLst/>
          </a:prstGeom>
        </p:spPr>
        <p:txBody>
          <a:bodyPr wrap="square">
            <a:spAutoFit/>
          </a:bodyPr>
          <a:lstStyle/>
          <a:p>
            <a:pPr fontAlgn="base">
              <a:spcAft>
                <a:spcPct val="0"/>
              </a:spcAft>
            </a:pPr>
            <a:r>
              <a:rPr lang="zh-CN" altLang="en-US" sz="1200" kern="0" dirty="0">
                <a:solidFill>
                  <a:schemeClr val="accent4"/>
                </a:solidFill>
              </a:rPr>
              <a:t>导线将被热铆接至底板。然后，底板将定位在电机中，并使用螺钉将电机固定在底板上</a:t>
            </a:r>
            <a:endParaRPr lang="en-GB" sz="1200" kern="0" dirty="0">
              <a:solidFill>
                <a:schemeClr val="accent4"/>
              </a:solidFill>
            </a:endParaRPr>
          </a:p>
        </p:txBody>
      </p:sp>
      <p:pic>
        <p:nvPicPr>
          <p:cNvPr id="38" name="Picture 37">
            <a:extLst>
              <a:ext uri="{FF2B5EF4-FFF2-40B4-BE49-F238E27FC236}">
                <a16:creationId xmlns:a16="http://schemas.microsoft.com/office/drawing/2014/main" id="{00CB370F-6C73-45AA-9E64-4105DF4519CB}"/>
              </a:ext>
            </a:extLst>
          </p:cNvPr>
          <p:cNvPicPr/>
          <p:nvPr/>
        </p:nvPicPr>
        <p:blipFill>
          <a:blip r:embed="rId4" cstate="screen">
            <a:extLst>
              <a:ext uri="{28A0092B-C50C-407E-A947-70E740481C1C}">
                <a14:useLocalDpi xmlns:a14="http://schemas.microsoft.com/office/drawing/2010/main"/>
              </a:ext>
            </a:extLst>
          </a:blip>
          <a:stretch>
            <a:fillRect/>
          </a:stretch>
        </p:blipFill>
        <p:spPr>
          <a:xfrm>
            <a:off x="291959" y="916998"/>
            <a:ext cx="1464877" cy="3796167"/>
          </a:xfrm>
          <a:prstGeom prst="rect">
            <a:avLst/>
          </a:prstGeom>
        </p:spPr>
      </p:pic>
    </p:spTree>
    <p:extLst>
      <p:ext uri="{BB962C8B-B14F-4D97-AF65-F5344CB8AC3E}">
        <p14:creationId xmlns:p14="http://schemas.microsoft.com/office/powerpoint/2010/main" val="17804953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定子组件</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58</a:t>
            </a:fld>
            <a:endParaRPr lang="en-US" dirty="0"/>
          </a:p>
        </p:txBody>
      </p:sp>
      <p:pic>
        <p:nvPicPr>
          <p:cNvPr id="5" name="Picture 4">
            <a:extLst>
              <a:ext uri="{FF2B5EF4-FFF2-40B4-BE49-F238E27FC236}">
                <a16:creationId xmlns:a16="http://schemas.microsoft.com/office/drawing/2014/main" id="{F41CABA7-3765-4E17-A06C-D367FBA9F507}"/>
              </a:ext>
            </a:extLst>
          </p:cNvPr>
          <p:cNvPicPr/>
          <p:nvPr/>
        </p:nvPicPr>
        <p:blipFill rotWithShape="1">
          <a:blip r:embed="rId2" cstate="screen">
            <a:extLst>
              <a:ext uri="{28A0092B-C50C-407E-A947-70E740481C1C}">
                <a14:useLocalDpi xmlns:a14="http://schemas.microsoft.com/office/drawing/2010/main"/>
              </a:ext>
            </a:extLst>
          </a:blip>
          <a:srcRect l="21669" t="4684" r="15591" b="3700"/>
          <a:stretch/>
        </p:blipFill>
        <p:spPr>
          <a:xfrm>
            <a:off x="6203898" y="621674"/>
            <a:ext cx="1889993" cy="3866809"/>
          </a:xfrm>
          <a:prstGeom prst="rect">
            <a:avLst/>
          </a:prstGeom>
        </p:spPr>
      </p:pic>
      <p:pic>
        <p:nvPicPr>
          <p:cNvPr id="7" name="Picture 6">
            <a:extLst>
              <a:ext uri="{FF2B5EF4-FFF2-40B4-BE49-F238E27FC236}">
                <a16:creationId xmlns:a16="http://schemas.microsoft.com/office/drawing/2014/main" id="{5C83F9CE-2A3B-48B4-9996-1B9106CCEDC5}"/>
              </a:ext>
            </a:extLst>
          </p:cNvPr>
          <p:cNvPicPr/>
          <p:nvPr/>
        </p:nvPicPr>
        <p:blipFill>
          <a:blip r:embed="rId3" cstate="screen">
            <a:extLst>
              <a:ext uri="{28A0092B-C50C-407E-A947-70E740481C1C}">
                <a14:useLocalDpi xmlns:a14="http://schemas.microsoft.com/office/drawing/2010/main"/>
              </a:ext>
            </a:extLst>
          </a:blip>
          <a:stretch>
            <a:fillRect/>
          </a:stretch>
        </p:blipFill>
        <p:spPr>
          <a:xfrm>
            <a:off x="1622798" y="975038"/>
            <a:ext cx="2581684" cy="3617208"/>
          </a:xfrm>
          <a:prstGeom prst="rect">
            <a:avLst/>
          </a:prstGeom>
        </p:spPr>
      </p:pic>
      <p:pic>
        <p:nvPicPr>
          <p:cNvPr id="8" name="Picture 7">
            <a:extLst>
              <a:ext uri="{FF2B5EF4-FFF2-40B4-BE49-F238E27FC236}">
                <a16:creationId xmlns:a16="http://schemas.microsoft.com/office/drawing/2014/main" id="{1C544A47-E63B-4386-B110-8F13A132808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93584" y="2846712"/>
            <a:ext cx="1321851" cy="1099168"/>
          </a:xfrm>
          <a:prstGeom prst="rect">
            <a:avLst/>
          </a:prstGeom>
        </p:spPr>
      </p:pic>
      <p:pic>
        <p:nvPicPr>
          <p:cNvPr id="9" name="Picture 8">
            <a:extLst>
              <a:ext uri="{FF2B5EF4-FFF2-40B4-BE49-F238E27FC236}">
                <a16:creationId xmlns:a16="http://schemas.microsoft.com/office/drawing/2014/main" id="{04832FB2-667D-4934-9CAE-24F656B43FB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196979" y="568217"/>
            <a:ext cx="1515062" cy="2184675"/>
          </a:xfrm>
          <a:prstGeom prst="rect">
            <a:avLst/>
          </a:prstGeom>
        </p:spPr>
      </p:pic>
      <p:sp>
        <p:nvSpPr>
          <p:cNvPr id="10" name="Arrow: Down 9">
            <a:extLst>
              <a:ext uri="{FF2B5EF4-FFF2-40B4-BE49-F238E27FC236}">
                <a16:creationId xmlns:a16="http://schemas.microsoft.com/office/drawing/2014/main" id="{2FEC4828-2655-4DE5-9499-67FDA5504AD6}"/>
              </a:ext>
            </a:extLst>
          </p:cNvPr>
          <p:cNvSpPr/>
          <p:nvPr/>
        </p:nvSpPr>
        <p:spPr>
          <a:xfrm>
            <a:off x="4081012" y="933551"/>
            <a:ext cx="171554" cy="342891"/>
          </a:xfrm>
          <a:prstGeom prst="down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1" name="Arrow: Down 10">
            <a:extLst>
              <a:ext uri="{FF2B5EF4-FFF2-40B4-BE49-F238E27FC236}">
                <a16:creationId xmlns:a16="http://schemas.microsoft.com/office/drawing/2014/main" id="{A6BD2156-4888-4EE5-BDE6-B5A819C0DD80}"/>
              </a:ext>
            </a:extLst>
          </p:cNvPr>
          <p:cNvSpPr/>
          <p:nvPr/>
        </p:nvSpPr>
        <p:spPr>
          <a:xfrm flipV="1">
            <a:off x="4046197" y="2079124"/>
            <a:ext cx="171554" cy="261726"/>
          </a:xfrm>
          <a:prstGeom prst="down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2" name="Arrow: Down 11">
            <a:extLst>
              <a:ext uri="{FF2B5EF4-FFF2-40B4-BE49-F238E27FC236}">
                <a16:creationId xmlns:a16="http://schemas.microsoft.com/office/drawing/2014/main" id="{199EED77-F99A-42A4-B087-7B1295AA9358}"/>
              </a:ext>
            </a:extLst>
          </p:cNvPr>
          <p:cNvSpPr/>
          <p:nvPr/>
        </p:nvSpPr>
        <p:spPr>
          <a:xfrm>
            <a:off x="7854344" y="2546091"/>
            <a:ext cx="219976" cy="395445"/>
          </a:xfrm>
          <a:prstGeom prst="down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3" name="Arrow: Down 12">
            <a:extLst>
              <a:ext uri="{FF2B5EF4-FFF2-40B4-BE49-F238E27FC236}">
                <a16:creationId xmlns:a16="http://schemas.microsoft.com/office/drawing/2014/main" id="{7F9A4387-5E4B-4E6B-A008-EA23DB762F02}"/>
              </a:ext>
            </a:extLst>
          </p:cNvPr>
          <p:cNvSpPr/>
          <p:nvPr/>
        </p:nvSpPr>
        <p:spPr>
          <a:xfrm>
            <a:off x="7854344" y="1287153"/>
            <a:ext cx="219976" cy="395445"/>
          </a:xfrm>
          <a:prstGeom prst="down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4" name="Arrow: Down 13">
            <a:extLst>
              <a:ext uri="{FF2B5EF4-FFF2-40B4-BE49-F238E27FC236}">
                <a16:creationId xmlns:a16="http://schemas.microsoft.com/office/drawing/2014/main" id="{EE29F803-F2A8-49F2-8999-E463E7EEDF68}"/>
              </a:ext>
            </a:extLst>
          </p:cNvPr>
          <p:cNvSpPr/>
          <p:nvPr/>
        </p:nvSpPr>
        <p:spPr>
          <a:xfrm rot="14774619">
            <a:off x="5916199" y="2791705"/>
            <a:ext cx="219976" cy="696094"/>
          </a:xfrm>
          <a:prstGeom prst="down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15" name="TextBox 14">
            <a:extLst>
              <a:ext uri="{FF2B5EF4-FFF2-40B4-BE49-F238E27FC236}">
                <a16:creationId xmlns:a16="http://schemas.microsoft.com/office/drawing/2014/main" id="{30095F18-CC72-49F8-B21B-9D12BFF3FD1A}"/>
              </a:ext>
            </a:extLst>
          </p:cNvPr>
          <p:cNvSpPr txBox="1"/>
          <p:nvPr/>
        </p:nvSpPr>
        <p:spPr>
          <a:xfrm>
            <a:off x="7908084" y="3303687"/>
            <a:ext cx="769441" cy="153888"/>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000" b="0" i="0" u="none" strike="noStrike" kern="0" cap="none" spc="0" normalizeH="0" baseline="0" noProof="0" dirty="0">
                <a:ln>
                  <a:noFill/>
                </a:ln>
                <a:solidFill>
                  <a:srgbClr val="000000"/>
                </a:solidFill>
                <a:effectLst/>
                <a:uLnTx/>
                <a:uFillTx/>
              </a:rPr>
              <a:t>电机盖粘合剂</a:t>
            </a:r>
            <a:endParaRPr kumimoji="0" lang="en-GB" sz="1000" b="0" i="0" u="none" strike="noStrike" kern="0" cap="none" spc="0" normalizeH="0" baseline="0" noProof="0" dirty="0">
              <a:ln>
                <a:noFill/>
              </a:ln>
              <a:solidFill>
                <a:srgbClr val="000000"/>
              </a:solidFill>
              <a:effectLst/>
              <a:uLnTx/>
              <a:uFillTx/>
            </a:endParaRPr>
          </a:p>
        </p:txBody>
      </p:sp>
      <p:cxnSp>
        <p:nvCxnSpPr>
          <p:cNvPr id="16" name="Straight Arrow Connector 15">
            <a:extLst>
              <a:ext uri="{FF2B5EF4-FFF2-40B4-BE49-F238E27FC236}">
                <a16:creationId xmlns:a16="http://schemas.microsoft.com/office/drawing/2014/main" id="{68F53379-7199-4ACE-A363-BC512F156F28}"/>
              </a:ext>
            </a:extLst>
          </p:cNvPr>
          <p:cNvCxnSpPr/>
          <p:nvPr/>
        </p:nvCxnSpPr>
        <p:spPr>
          <a:xfrm flipH="1">
            <a:off x="7697117" y="3391074"/>
            <a:ext cx="151143" cy="23532"/>
          </a:xfrm>
          <a:prstGeom prst="straightConnector1">
            <a:avLst/>
          </a:prstGeom>
          <a:noFill/>
          <a:ln w="28575" cap="rnd" cmpd="sng" algn="ctr">
            <a:solidFill>
              <a:srgbClr val="00ABE7"/>
            </a:solidFill>
            <a:prstDash val="sysDot"/>
            <a:round/>
            <a:tailEnd type="triangle"/>
          </a:ln>
          <a:effectLst/>
        </p:spPr>
      </p:cxnSp>
      <p:sp>
        <p:nvSpPr>
          <p:cNvPr id="17" name="Arrow: Down 16">
            <a:extLst>
              <a:ext uri="{FF2B5EF4-FFF2-40B4-BE49-F238E27FC236}">
                <a16:creationId xmlns:a16="http://schemas.microsoft.com/office/drawing/2014/main" id="{3531392C-77B4-4B04-B8D4-35CA3AA7858C}"/>
              </a:ext>
            </a:extLst>
          </p:cNvPr>
          <p:cNvSpPr/>
          <p:nvPr/>
        </p:nvSpPr>
        <p:spPr>
          <a:xfrm>
            <a:off x="4857014" y="2707955"/>
            <a:ext cx="219976" cy="395445"/>
          </a:xfrm>
          <a:prstGeom prst="down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pic>
        <p:nvPicPr>
          <p:cNvPr id="18" name="Picture 17">
            <a:extLst>
              <a:ext uri="{FF2B5EF4-FFF2-40B4-BE49-F238E27FC236}">
                <a16:creationId xmlns:a16="http://schemas.microsoft.com/office/drawing/2014/main" id="{7082C357-DEF3-4EB5-9E9A-A4A997B1D0CD}"/>
              </a:ext>
            </a:extLst>
          </p:cNvPr>
          <p:cNvPicPr/>
          <p:nvPr/>
        </p:nvPicPr>
        <p:blipFill>
          <a:blip r:embed="rId6" cstate="screen">
            <a:extLst>
              <a:ext uri="{28A0092B-C50C-407E-A947-70E740481C1C}">
                <a14:useLocalDpi xmlns:a14="http://schemas.microsoft.com/office/drawing/2010/main"/>
              </a:ext>
            </a:extLst>
          </a:blip>
          <a:stretch>
            <a:fillRect/>
          </a:stretch>
        </p:blipFill>
        <p:spPr>
          <a:xfrm>
            <a:off x="109014" y="3179526"/>
            <a:ext cx="1867831" cy="1470574"/>
          </a:xfrm>
          <a:prstGeom prst="rect">
            <a:avLst/>
          </a:prstGeom>
        </p:spPr>
      </p:pic>
      <p:sp>
        <p:nvSpPr>
          <p:cNvPr id="19" name="TextBox 18">
            <a:extLst>
              <a:ext uri="{FF2B5EF4-FFF2-40B4-BE49-F238E27FC236}">
                <a16:creationId xmlns:a16="http://schemas.microsoft.com/office/drawing/2014/main" id="{CAACF71F-CD89-4E1D-A3CA-9F296456634E}"/>
              </a:ext>
            </a:extLst>
          </p:cNvPr>
          <p:cNvSpPr txBox="1"/>
          <p:nvPr/>
        </p:nvSpPr>
        <p:spPr>
          <a:xfrm>
            <a:off x="120434" y="1992093"/>
            <a:ext cx="1314462" cy="369332"/>
          </a:xfrm>
          <a:prstGeom prst="rect">
            <a:avLst/>
          </a:prstGeom>
          <a:noFill/>
        </p:spPr>
        <p:txBody>
          <a:bodyPr wrap="none" lIns="0" tIns="0" rIns="0" bIns="0" rtlCol="0">
            <a:spAutoFit/>
          </a:bodyPr>
          <a:lstStyle>
            <a:defPPr>
              <a:defRPr lang="de-DE"/>
            </a:defPPr>
            <a:lvl1pPr marR="0" indent="0" fontAlgn="base">
              <a:lnSpc>
                <a:spcPct val="100000"/>
              </a:lnSpc>
              <a:spcBef>
                <a:spcPts val="0"/>
              </a:spcBef>
              <a:spcAft>
                <a:spcPct val="0"/>
              </a:spcAft>
              <a:buClrTx/>
              <a:buSzTx/>
              <a:buFontTx/>
              <a:buNone/>
              <a:tabLst/>
              <a:defRPr kumimoji="0" sz="1200" b="0" i="0" u="none" strike="noStrike" kern="0" cap="none" spc="0" normalizeH="0" baseline="0">
                <a:ln>
                  <a:noFill/>
                </a:ln>
                <a:solidFill>
                  <a:schemeClr val="accent4"/>
                </a:solidFill>
                <a:effectLst/>
                <a:uLnTx/>
                <a:uFillTx/>
              </a:defRPr>
            </a:lvl1pPr>
          </a:lstStyle>
          <a:p>
            <a:r>
              <a:rPr lang="zh-CN" altLang="en-US" dirty="0"/>
              <a:t>绝缘体仅安装在</a:t>
            </a:r>
            <a:r>
              <a:rPr lang="en-US" altLang="zh-CN" dirty="0"/>
              <a:t>2</a:t>
            </a:r>
            <a:r>
              <a:rPr lang="zh-CN" altLang="en-US" dirty="0"/>
              <a:t>处</a:t>
            </a:r>
            <a:endParaRPr lang="en-US" altLang="zh-CN" dirty="0"/>
          </a:p>
          <a:p>
            <a:r>
              <a:rPr lang="zh-CN" altLang="en-US" dirty="0"/>
              <a:t>（电机两半之间）</a:t>
            </a:r>
            <a:endParaRPr lang="en-GB" dirty="0"/>
          </a:p>
        </p:txBody>
      </p:sp>
      <p:cxnSp>
        <p:nvCxnSpPr>
          <p:cNvPr id="21" name="Straight Arrow Connector 20">
            <a:extLst>
              <a:ext uri="{FF2B5EF4-FFF2-40B4-BE49-F238E27FC236}">
                <a16:creationId xmlns:a16="http://schemas.microsoft.com/office/drawing/2014/main" id="{D2D59C4D-8A59-489C-9305-4D776F71A650}"/>
              </a:ext>
            </a:extLst>
          </p:cNvPr>
          <p:cNvCxnSpPr>
            <a:cxnSpLocks/>
          </p:cNvCxnSpPr>
          <p:nvPr/>
        </p:nvCxnSpPr>
        <p:spPr>
          <a:xfrm>
            <a:off x="1366145" y="2079125"/>
            <a:ext cx="469746" cy="0"/>
          </a:xfrm>
          <a:prstGeom prst="straightConnector1">
            <a:avLst/>
          </a:prstGeom>
          <a:noFill/>
          <a:ln w="28575" cap="rnd" cmpd="sng" algn="ctr">
            <a:solidFill>
              <a:srgbClr val="00ABE7"/>
            </a:solidFill>
            <a:prstDash val="sysDot"/>
            <a:round/>
            <a:tailEnd type="triangle"/>
          </a:ln>
          <a:effectLst/>
        </p:spPr>
      </p:cxnSp>
    </p:spTree>
    <p:extLst>
      <p:ext uri="{BB962C8B-B14F-4D97-AF65-F5344CB8AC3E}">
        <p14:creationId xmlns:p14="http://schemas.microsoft.com/office/powerpoint/2010/main" val="429096208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转子总成</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59</a:t>
            </a:fld>
            <a:endParaRPr lang="en-US" dirty="0"/>
          </a:p>
        </p:txBody>
      </p:sp>
      <p:pic>
        <p:nvPicPr>
          <p:cNvPr id="15" name="Picture 14">
            <a:extLst>
              <a:ext uri="{FF2B5EF4-FFF2-40B4-BE49-F238E27FC236}">
                <a16:creationId xmlns:a16="http://schemas.microsoft.com/office/drawing/2014/main" id="{62BE40FC-9216-4633-ABC6-B9F6AB5D5576}"/>
              </a:ext>
            </a:extLst>
          </p:cNvPr>
          <p:cNvPicPr/>
          <p:nvPr/>
        </p:nvPicPr>
        <p:blipFill>
          <a:blip r:embed="rId2" cstate="screen">
            <a:extLst>
              <a:ext uri="{28A0092B-C50C-407E-A947-70E740481C1C}">
                <a14:useLocalDpi xmlns:a14="http://schemas.microsoft.com/office/drawing/2010/main"/>
              </a:ext>
            </a:extLst>
          </a:blip>
          <a:stretch>
            <a:fillRect/>
          </a:stretch>
        </p:blipFill>
        <p:spPr>
          <a:xfrm>
            <a:off x="6581844" y="292998"/>
            <a:ext cx="1031285" cy="4247090"/>
          </a:xfrm>
          <a:prstGeom prst="rect">
            <a:avLst/>
          </a:prstGeom>
        </p:spPr>
      </p:pic>
      <p:pic>
        <p:nvPicPr>
          <p:cNvPr id="16" name="Picture 15">
            <a:extLst>
              <a:ext uri="{FF2B5EF4-FFF2-40B4-BE49-F238E27FC236}">
                <a16:creationId xmlns:a16="http://schemas.microsoft.com/office/drawing/2014/main" id="{42AEF4AC-90E2-4994-A109-9385545B3473}"/>
              </a:ext>
            </a:extLst>
          </p:cNvPr>
          <p:cNvPicPr/>
          <p:nvPr/>
        </p:nvPicPr>
        <p:blipFill>
          <a:blip r:embed="rId3" cstate="screen">
            <a:extLst>
              <a:ext uri="{28A0092B-C50C-407E-A947-70E740481C1C}">
                <a14:useLocalDpi xmlns:a14="http://schemas.microsoft.com/office/drawing/2010/main"/>
              </a:ext>
            </a:extLst>
          </a:blip>
          <a:stretch>
            <a:fillRect/>
          </a:stretch>
        </p:blipFill>
        <p:spPr>
          <a:xfrm>
            <a:off x="1024281" y="558802"/>
            <a:ext cx="2183156" cy="3936999"/>
          </a:xfrm>
          <a:prstGeom prst="rect">
            <a:avLst/>
          </a:prstGeom>
        </p:spPr>
      </p:pic>
      <p:pic>
        <p:nvPicPr>
          <p:cNvPr id="17" name="Picture 16">
            <a:extLst>
              <a:ext uri="{FF2B5EF4-FFF2-40B4-BE49-F238E27FC236}">
                <a16:creationId xmlns:a16="http://schemas.microsoft.com/office/drawing/2014/main" id="{813C5794-E2DE-400D-B999-E60213427413}"/>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24548" y="1323150"/>
            <a:ext cx="1622387" cy="1388221"/>
          </a:xfrm>
          <a:prstGeom prst="rect">
            <a:avLst/>
          </a:prstGeom>
        </p:spPr>
      </p:pic>
      <p:pic>
        <p:nvPicPr>
          <p:cNvPr id="18" name="Picture 17">
            <a:extLst>
              <a:ext uri="{FF2B5EF4-FFF2-40B4-BE49-F238E27FC236}">
                <a16:creationId xmlns:a16="http://schemas.microsoft.com/office/drawing/2014/main" id="{A6F47B0C-4589-4EBF-800B-45FE741188DE}"/>
              </a:ext>
            </a:extLst>
          </p:cNvPr>
          <p:cNvPicPr/>
          <p:nvPr/>
        </p:nvPicPr>
        <p:blipFill>
          <a:blip r:embed="rId5" cstate="screen">
            <a:extLst>
              <a:ext uri="{28A0092B-C50C-407E-A947-70E740481C1C}">
                <a14:useLocalDpi xmlns:a14="http://schemas.microsoft.com/office/drawing/2010/main"/>
              </a:ext>
            </a:extLst>
          </a:blip>
          <a:stretch>
            <a:fillRect/>
          </a:stretch>
        </p:blipFill>
        <p:spPr>
          <a:xfrm>
            <a:off x="4327103" y="1408149"/>
            <a:ext cx="1557564" cy="1235069"/>
          </a:xfrm>
          <a:prstGeom prst="rect">
            <a:avLst/>
          </a:prstGeom>
        </p:spPr>
      </p:pic>
      <p:sp>
        <p:nvSpPr>
          <p:cNvPr id="19" name="Arrow: Right 18">
            <a:extLst>
              <a:ext uri="{FF2B5EF4-FFF2-40B4-BE49-F238E27FC236}">
                <a16:creationId xmlns:a16="http://schemas.microsoft.com/office/drawing/2014/main" id="{1B6DD62F-1355-424D-A59E-1C99AD5C2CEF}"/>
              </a:ext>
            </a:extLst>
          </p:cNvPr>
          <p:cNvSpPr/>
          <p:nvPr/>
        </p:nvSpPr>
        <p:spPr>
          <a:xfrm>
            <a:off x="4158217" y="1860211"/>
            <a:ext cx="403412" cy="351211"/>
          </a:xfrm>
          <a:prstGeom prst="right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21" name="TextBox 20">
            <a:extLst>
              <a:ext uri="{FF2B5EF4-FFF2-40B4-BE49-F238E27FC236}">
                <a16:creationId xmlns:a16="http://schemas.microsoft.com/office/drawing/2014/main" id="{C0A2413B-45B1-45BD-AB0C-1761AFAF9F2A}"/>
              </a:ext>
            </a:extLst>
          </p:cNvPr>
          <p:cNvSpPr txBox="1"/>
          <p:nvPr/>
        </p:nvSpPr>
        <p:spPr>
          <a:xfrm>
            <a:off x="2487088" y="2711731"/>
            <a:ext cx="2150317" cy="253916"/>
          </a:xfrm>
          <a:prstGeom prst="rect">
            <a:avLst/>
          </a:prstGeom>
        </p:spPr>
        <p:txBody>
          <a:bodyPr wrap="square">
            <a:spAutoFit/>
          </a:bodyPr>
          <a:lstStyle>
            <a:defPPr>
              <a:defRPr lang="de-DE"/>
            </a:defPPr>
            <a:lvl1pPr fontAlgn="base">
              <a:spcAft>
                <a:spcPct val="0"/>
              </a:spcAft>
              <a:defRPr sz="1200" kern="0">
                <a:solidFill>
                  <a:schemeClr val="accent4"/>
                </a:solidFill>
              </a:defRPr>
            </a:lvl1pPr>
          </a:lstStyle>
          <a:p>
            <a:r>
              <a:rPr lang="zh-CN" altLang="en-US" sz="1050" dirty="0"/>
              <a:t>转子堆叠上的粘合剂</a:t>
            </a:r>
            <a:endParaRPr lang="en-GB" sz="1050" dirty="0"/>
          </a:p>
        </p:txBody>
      </p:sp>
      <p:cxnSp>
        <p:nvCxnSpPr>
          <p:cNvPr id="23" name="Straight Arrow Connector 22">
            <a:extLst>
              <a:ext uri="{FF2B5EF4-FFF2-40B4-BE49-F238E27FC236}">
                <a16:creationId xmlns:a16="http://schemas.microsoft.com/office/drawing/2014/main" id="{157D8148-AC1F-4F16-AD69-4362FEFF3CE4}"/>
              </a:ext>
            </a:extLst>
          </p:cNvPr>
          <p:cNvCxnSpPr>
            <a:cxnSpLocks/>
          </p:cNvCxnSpPr>
          <p:nvPr/>
        </p:nvCxnSpPr>
        <p:spPr>
          <a:xfrm flipV="1">
            <a:off x="3447104" y="2231742"/>
            <a:ext cx="0" cy="500308"/>
          </a:xfrm>
          <a:prstGeom prst="straightConnector1">
            <a:avLst/>
          </a:prstGeom>
          <a:noFill/>
          <a:ln w="28575" cap="rnd" cmpd="sng" algn="ctr">
            <a:solidFill>
              <a:srgbClr val="00ABE7"/>
            </a:solidFill>
            <a:prstDash val="sysDot"/>
            <a:round/>
            <a:tailEnd type="triangle"/>
          </a:ln>
          <a:effectLst/>
        </p:spPr>
      </p:cxnSp>
      <p:sp>
        <p:nvSpPr>
          <p:cNvPr id="24" name="Arrow: Right 23">
            <a:extLst>
              <a:ext uri="{FF2B5EF4-FFF2-40B4-BE49-F238E27FC236}">
                <a16:creationId xmlns:a16="http://schemas.microsoft.com/office/drawing/2014/main" id="{D0469B5A-9B4E-435B-AA41-16DA3C0DF8BB}"/>
              </a:ext>
            </a:extLst>
          </p:cNvPr>
          <p:cNvSpPr/>
          <p:nvPr/>
        </p:nvSpPr>
        <p:spPr>
          <a:xfrm>
            <a:off x="5827000" y="1751342"/>
            <a:ext cx="470647" cy="460080"/>
          </a:xfrm>
          <a:prstGeom prst="right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25" name="Arrow: Down 24">
            <a:extLst>
              <a:ext uri="{FF2B5EF4-FFF2-40B4-BE49-F238E27FC236}">
                <a16:creationId xmlns:a16="http://schemas.microsoft.com/office/drawing/2014/main" id="{5E9F5E72-7F42-4B8C-B245-47EF29C7B9DE}"/>
              </a:ext>
            </a:extLst>
          </p:cNvPr>
          <p:cNvSpPr/>
          <p:nvPr/>
        </p:nvSpPr>
        <p:spPr>
          <a:xfrm>
            <a:off x="7604237" y="712406"/>
            <a:ext cx="317065" cy="594000"/>
          </a:xfrm>
          <a:prstGeom prst="down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26" name="Arrow: Down 25">
            <a:extLst>
              <a:ext uri="{FF2B5EF4-FFF2-40B4-BE49-F238E27FC236}">
                <a16:creationId xmlns:a16="http://schemas.microsoft.com/office/drawing/2014/main" id="{A66E83A0-A481-4335-AAFE-D2639DB06848}"/>
              </a:ext>
            </a:extLst>
          </p:cNvPr>
          <p:cNvSpPr/>
          <p:nvPr/>
        </p:nvSpPr>
        <p:spPr>
          <a:xfrm flipV="1">
            <a:off x="7688789" y="2611074"/>
            <a:ext cx="317065" cy="453395"/>
          </a:xfrm>
          <a:prstGeom prst="down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27" name="TextBox 26">
            <a:extLst>
              <a:ext uri="{FF2B5EF4-FFF2-40B4-BE49-F238E27FC236}">
                <a16:creationId xmlns:a16="http://schemas.microsoft.com/office/drawing/2014/main" id="{16AE4F16-CBEA-40FD-8465-8BD59F53608E}"/>
              </a:ext>
            </a:extLst>
          </p:cNvPr>
          <p:cNvSpPr txBox="1"/>
          <p:nvPr/>
        </p:nvSpPr>
        <p:spPr>
          <a:xfrm>
            <a:off x="8018025" y="2470066"/>
            <a:ext cx="1116106" cy="577081"/>
          </a:xfrm>
          <a:prstGeom prst="rect">
            <a:avLst/>
          </a:prstGeom>
        </p:spPr>
        <p:txBody>
          <a:bodyPr wrap="square">
            <a:spAutoFit/>
          </a:bodyPr>
          <a:lstStyle>
            <a:defPPr>
              <a:defRPr lang="de-DE"/>
            </a:defPPr>
            <a:lvl1pPr fontAlgn="base">
              <a:spcAft>
                <a:spcPct val="0"/>
              </a:spcAft>
              <a:defRPr sz="1200" kern="0">
                <a:solidFill>
                  <a:schemeClr val="accent4"/>
                </a:solidFill>
              </a:defRPr>
            </a:lvl1pPr>
          </a:lstStyle>
          <a:p>
            <a:r>
              <a:rPr lang="zh-CN" altLang="en-US" sz="1050" dirty="0"/>
              <a:t>轴装配到带有磁铁的转子堆上</a:t>
            </a:r>
            <a:endParaRPr lang="en-GB" sz="1050" dirty="0"/>
          </a:p>
        </p:txBody>
      </p:sp>
      <p:sp>
        <p:nvSpPr>
          <p:cNvPr id="28" name="Arrow: Down 27">
            <a:extLst>
              <a:ext uri="{FF2B5EF4-FFF2-40B4-BE49-F238E27FC236}">
                <a16:creationId xmlns:a16="http://schemas.microsoft.com/office/drawing/2014/main" id="{FE5585D2-8F57-41EA-A737-606EC3D6CD4D}"/>
              </a:ext>
            </a:extLst>
          </p:cNvPr>
          <p:cNvSpPr/>
          <p:nvPr/>
        </p:nvSpPr>
        <p:spPr>
          <a:xfrm flipV="1">
            <a:off x="7661726" y="4042406"/>
            <a:ext cx="317065" cy="453395"/>
          </a:xfrm>
          <a:prstGeom prst="downArrow">
            <a:avLst/>
          </a:prstGeom>
          <a:solidFill>
            <a:srgbClr val="7FD5F3"/>
          </a:solidFill>
          <a:ln w="12700" cap="flat" cmpd="sng" algn="ctr">
            <a:noFill/>
            <a:prstDash val="solid"/>
          </a:ln>
          <a:effectLst/>
        </p:spPr>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indent="0" algn="ctr" defTabSz="914400" eaLnBrk="1" fontAlgn="base" latinLnBrk="0" hangingPunct="1">
              <a:lnSpc>
                <a:spcPct val="100000"/>
              </a:lnSpc>
              <a:spcBef>
                <a:spcPts val="0"/>
              </a:spcBef>
              <a:spcAft>
                <a:spcPct val="0"/>
              </a:spcAft>
              <a:buClrTx/>
              <a:buSzTx/>
              <a:buFontTx/>
              <a:buNone/>
              <a:tabLst/>
            </a:pPr>
            <a:endParaRPr kumimoji="0" lang="en-GB" sz="1200" b="0" i="0" u="none" strike="noStrike" kern="0" cap="none" spc="0" normalizeH="0" baseline="0" noProof="0" dirty="0" err="1">
              <a:ln>
                <a:noFill/>
              </a:ln>
              <a:solidFill>
                <a:srgbClr val="000000"/>
              </a:solidFill>
              <a:effectLst/>
              <a:uLnTx/>
              <a:uFillTx/>
              <a:latin typeface="Tahoma"/>
              <a:ea typeface="+mn-ea"/>
              <a:cs typeface="Tahoma" pitchFamily="34" charset="0"/>
            </a:endParaRPr>
          </a:p>
        </p:txBody>
      </p:sp>
      <p:sp>
        <p:nvSpPr>
          <p:cNvPr id="29" name="Rectangle 28">
            <a:extLst>
              <a:ext uri="{FF2B5EF4-FFF2-40B4-BE49-F238E27FC236}">
                <a16:creationId xmlns:a16="http://schemas.microsoft.com/office/drawing/2014/main" id="{BE94C96A-8273-47F3-B331-6621A0A7F213}"/>
              </a:ext>
            </a:extLst>
          </p:cNvPr>
          <p:cNvSpPr/>
          <p:nvPr/>
        </p:nvSpPr>
        <p:spPr>
          <a:xfrm>
            <a:off x="4275351" y="2939010"/>
            <a:ext cx="1963071" cy="415498"/>
          </a:xfrm>
          <a:prstGeom prst="rect">
            <a:avLst/>
          </a:prstGeom>
        </p:spPr>
        <p:txBody>
          <a:bodyPr wrap="square">
            <a:spAutoFit/>
          </a:bodyPr>
          <a:lstStyle/>
          <a:p>
            <a:pPr fontAlgn="base">
              <a:spcAft>
                <a:spcPct val="0"/>
              </a:spcAft>
            </a:pPr>
            <a:r>
              <a:rPr lang="zh-CN" altLang="en-US" sz="1050" kern="0" dirty="0">
                <a:solidFill>
                  <a:schemeClr val="accent4"/>
                </a:solidFill>
              </a:rPr>
              <a:t>使用夹具和通过加热固化的粘合剂将磁体组装到转子堆上</a:t>
            </a:r>
            <a:endParaRPr lang="en-GB" sz="1050" kern="0" dirty="0">
              <a:solidFill>
                <a:schemeClr val="accent4"/>
              </a:solidFill>
            </a:endParaRPr>
          </a:p>
        </p:txBody>
      </p:sp>
      <p:cxnSp>
        <p:nvCxnSpPr>
          <p:cNvPr id="30" name="Straight Arrow Connector 29">
            <a:extLst>
              <a:ext uri="{FF2B5EF4-FFF2-40B4-BE49-F238E27FC236}">
                <a16:creationId xmlns:a16="http://schemas.microsoft.com/office/drawing/2014/main" id="{DC4BC4B9-587C-4C92-A81E-FBCA9EBA9FF5}"/>
              </a:ext>
            </a:extLst>
          </p:cNvPr>
          <p:cNvCxnSpPr>
            <a:cxnSpLocks/>
          </p:cNvCxnSpPr>
          <p:nvPr/>
        </p:nvCxnSpPr>
        <p:spPr>
          <a:xfrm flipV="1">
            <a:off x="5167739" y="2452900"/>
            <a:ext cx="0" cy="500308"/>
          </a:xfrm>
          <a:prstGeom prst="straightConnector1">
            <a:avLst/>
          </a:prstGeom>
          <a:noFill/>
          <a:ln w="28575" cap="rnd" cmpd="sng" algn="ctr">
            <a:solidFill>
              <a:srgbClr val="00ABE7"/>
            </a:solidFill>
            <a:prstDash val="sysDot"/>
            <a:round/>
            <a:tailEnd type="triangle"/>
          </a:ln>
          <a:effectLst/>
        </p:spPr>
      </p:cxnSp>
      <p:sp>
        <p:nvSpPr>
          <p:cNvPr id="31" name="TextBox 30">
            <a:extLst>
              <a:ext uri="{FF2B5EF4-FFF2-40B4-BE49-F238E27FC236}">
                <a16:creationId xmlns:a16="http://schemas.microsoft.com/office/drawing/2014/main" id="{23075EB2-4E72-4915-98DB-C944449ADCFE}"/>
              </a:ext>
            </a:extLst>
          </p:cNvPr>
          <p:cNvSpPr txBox="1"/>
          <p:nvPr/>
        </p:nvSpPr>
        <p:spPr>
          <a:xfrm>
            <a:off x="7894496" y="466156"/>
            <a:ext cx="1223320" cy="577081"/>
          </a:xfrm>
          <a:prstGeom prst="rect">
            <a:avLst/>
          </a:prstGeom>
        </p:spPr>
        <p:txBody>
          <a:bodyPr wrap="square">
            <a:spAutoFit/>
          </a:bodyPr>
          <a:lstStyle>
            <a:defPPr>
              <a:defRPr lang="de-DE"/>
            </a:defPPr>
            <a:lvl1pPr fontAlgn="base">
              <a:spcAft>
                <a:spcPct val="0"/>
              </a:spcAft>
              <a:defRPr sz="1200" kern="0">
                <a:solidFill>
                  <a:schemeClr val="accent4"/>
                </a:solidFill>
              </a:defRPr>
            </a:lvl1pPr>
          </a:lstStyle>
          <a:p>
            <a:r>
              <a:rPr lang="zh-CN" altLang="en-US" sz="1050" dirty="0"/>
              <a:t>用磁铁将磁套推到转子堆上，然后形成轴向固定</a:t>
            </a:r>
            <a:endParaRPr lang="en-GB" sz="1050" dirty="0"/>
          </a:p>
        </p:txBody>
      </p:sp>
      <p:sp>
        <p:nvSpPr>
          <p:cNvPr id="32" name="TextBox 31">
            <a:extLst>
              <a:ext uri="{FF2B5EF4-FFF2-40B4-BE49-F238E27FC236}">
                <a16:creationId xmlns:a16="http://schemas.microsoft.com/office/drawing/2014/main" id="{D3A7AC6E-2B2C-49D1-AD50-B38FA451C861}"/>
              </a:ext>
            </a:extLst>
          </p:cNvPr>
          <p:cNvSpPr txBox="1"/>
          <p:nvPr/>
        </p:nvSpPr>
        <p:spPr>
          <a:xfrm>
            <a:off x="7974359" y="4147591"/>
            <a:ext cx="1116106" cy="253916"/>
          </a:xfrm>
          <a:prstGeom prst="rect">
            <a:avLst/>
          </a:prstGeom>
        </p:spPr>
        <p:txBody>
          <a:bodyPr wrap="square">
            <a:spAutoFit/>
          </a:bodyPr>
          <a:lstStyle>
            <a:defPPr>
              <a:defRPr lang="de-DE"/>
            </a:defPPr>
            <a:lvl1pPr fontAlgn="base">
              <a:spcAft>
                <a:spcPct val="0"/>
              </a:spcAft>
              <a:defRPr sz="1200" kern="0">
                <a:solidFill>
                  <a:schemeClr val="accent4"/>
                </a:solidFill>
              </a:defRPr>
            </a:lvl1pPr>
          </a:lstStyle>
          <a:p>
            <a:r>
              <a:rPr lang="zh-CN" altLang="en-US" sz="1050" dirty="0"/>
              <a:t>轴组装轴承</a:t>
            </a:r>
            <a:endParaRPr lang="en-GB" sz="1050" dirty="0"/>
          </a:p>
        </p:txBody>
      </p:sp>
      <p:sp>
        <p:nvSpPr>
          <p:cNvPr id="33" name="TextBox 32">
            <a:extLst>
              <a:ext uri="{FF2B5EF4-FFF2-40B4-BE49-F238E27FC236}">
                <a16:creationId xmlns:a16="http://schemas.microsoft.com/office/drawing/2014/main" id="{7E44C58D-CB14-4ACA-A37C-8A209D18EAFD}"/>
              </a:ext>
            </a:extLst>
          </p:cNvPr>
          <p:cNvSpPr txBox="1"/>
          <p:nvPr/>
        </p:nvSpPr>
        <p:spPr>
          <a:xfrm>
            <a:off x="4493516" y="4176162"/>
            <a:ext cx="1963071" cy="253916"/>
          </a:xfrm>
          <a:prstGeom prst="rect">
            <a:avLst/>
          </a:prstGeom>
        </p:spPr>
        <p:txBody>
          <a:bodyPr wrap="square">
            <a:spAutoFit/>
          </a:bodyPr>
          <a:lstStyle>
            <a:defPPr>
              <a:defRPr lang="de-DE"/>
            </a:defPPr>
            <a:lvl1pPr fontAlgn="base">
              <a:spcAft>
                <a:spcPct val="0"/>
              </a:spcAft>
              <a:defRPr sz="1050" kern="0">
                <a:solidFill>
                  <a:schemeClr val="accent4"/>
                </a:solidFill>
              </a:defRPr>
            </a:lvl1pPr>
          </a:lstStyle>
          <a:p>
            <a:r>
              <a:rPr lang="zh-CN" altLang="en-US" dirty="0"/>
              <a:t>轴承装配前，转子组件已磁化</a:t>
            </a:r>
            <a:endParaRPr lang="en-GB" dirty="0"/>
          </a:p>
        </p:txBody>
      </p:sp>
      <p:cxnSp>
        <p:nvCxnSpPr>
          <p:cNvPr id="34" name="Straight Arrow Connector 33">
            <a:extLst>
              <a:ext uri="{FF2B5EF4-FFF2-40B4-BE49-F238E27FC236}">
                <a16:creationId xmlns:a16="http://schemas.microsoft.com/office/drawing/2014/main" id="{F588D81B-8556-48C2-9040-84EAAB4D379A}"/>
              </a:ext>
            </a:extLst>
          </p:cNvPr>
          <p:cNvCxnSpPr>
            <a:cxnSpLocks/>
          </p:cNvCxnSpPr>
          <p:nvPr/>
        </p:nvCxnSpPr>
        <p:spPr>
          <a:xfrm flipV="1">
            <a:off x="6402403" y="4375029"/>
            <a:ext cx="373579" cy="89674"/>
          </a:xfrm>
          <a:prstGeom prst="straightConnector1">
            <a:avLst/>
          </a:prstGeom>
          <a:noFill/>
          <a:ln w="28575" cap="rnd" cmpd="sng" algn="ctr">
            <a:solidFill>
              <a:srgbClr val="00ABE7"/>
            </a:solidFill>
            <a:prstDash val="sysDot"/>
            <a:round/>
            <a:tailEnd type="triangle"/>
          </a:ln>
          <a:effectLst/>
        </p:spPr>
      </p:cxnSp>
      <p:pic>
        <p:nvPicPr>
          <p:cNvPr id="35" name="Picture 34">
            <a:extLst>
              <a:ext uri="{FF2B5EF4-FFF2-40B4-BE49-F238E27FC236}">
                <a16:creationId xmlns:a16="http://schemas.microsoft.com/office/drawing/2014/main" id="{24C801F4-1B41-4E2F-A9D6-E934BE9CAA5E}"/>
              </a:ext>
            </a:extLst>
          </p:cNvPr>
          <p:cNvPicPr/>
          <p:nvPr/>
        </p:nvPicPr>
        <p:blipFill>
          <a:blip r:embed="rId6" cstate="screen">
            <a:extLst>
              <a:ext uri="{28A0092B-C50C-407E-A947-70E740481C1C}">
                <a14:useLocalDpi xmlns:a14="http://schemas.microsoft.com/office/drawing/2010/main"/>
              </a:ext>
            </a:extLst>
          </a:blip>
          <a:stretch>
            <a:fillRect/>
          </a:stretch>
        </p:blipFill>
        <p:spPr>
          <a:xfrm>
            <a:off x="267217" y="2168327"/>
            <a:ext cx="1273393" cy="2296376"/>
          </a:xfrm>
          <a:prstGeom prst="rect">
            <a:avLst/>
          </a:prstGeom>
        </p:spPr>
      </p:pic>
    </p:spTree>
    <p:extLst>
      <p:ext uri="{BB962C8B-B14F-4D97-AF65-F5344CB8AC3E}">
        <p14:creationId xmlns:p14="http://schemas.microsoft.com/office/powerpoint/2010/main" val="21096693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02</a:t>
            </a:r>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8" y="1338593"/>
            <a:ext cx="6559547"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ltLang="zh-CN" dirty="0"/>
              <a:t>CD Gen2 Motor</a:t>
            </a:r>
            <a:endParaRPr lang="en-US" dirty="0"/>
          </a:p>
        </p:txBody>
      </p:sp>
      <p:sp>
        <p:nvSpPr>
          <p:cNvPr id="14" name="Fußzeilenplatzhalter 2">
            <a:extLst>
              <a:ext uri="{FF2B5EF4-FFF2-40B4-BE49-F238E27FC236}">
                <a16:creationId xmlns:a16="http://schemas.microsoft.com/office/drawing/2014/main" id="{051A3285-6012-4CD5-9A63-36EA50F84784}"/>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Tree>
    <p:custDataLst>
      <p:tags r:id="rId1"/>
    </p:custDataLst>
    <p:extLst>
      <p:ext uri="{BB962C8B-B14F-4D97-AF65-F5344CB8AC3E}">
        <p14:creationId xmlns:p14="http://schemas.microsoft.com/office/powerpoint/2010/main" val="9933542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转子组</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60</a:t>
            </a:fld>
            <a:endParaRPr lang="en-US" dirty="0"/>
          </a:p>
        </p:txBody>
      </p:sp>
      <p:sp>
        <p:nvSpPr>
          <p:cNvPr id="5" name="TextBox 4">
            <a:extLst>
              <a:ext uri="{FF2B5EF4-FFF2-40B4-BE49-F238E27FC236}">
                <a16:creationId xmlns:a16="http://schemas.microsoft.com/office/drawing/2014/main" id="{D4026158-C09D-4A61-93F0-40834F041529}"/>
              </a:ext>
            </a:extLst>
          </p:cNvPr>
          <p:cNvSpPr txBox="1"/>
          <p:nvPr/>
        </p:nvSpPr>
        <p:spPr>
          <a:xfrm>
            <a:off x="3616143" y="3059865"/>
            <a:ext cx="1662315" cy="738664"/>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chemeClr val="accent4"/>
                </a:solidFill>
                <a:effectLst/>
                <a:uLnTx/>
                <a:uFillTx/>
              </a:rPr>
              <a:t>材料：</a:t>
            </a:r>
            <a:endParaRPr kumimoji="0" lang="en-US" altLang="zh-CN" sz="1200" b="0" i="0" u="none" strike="noStrike" kern="0" cap="none" spc="0" normalizeH="0" baseline="0" noProof="0" dirty="0">
              <a:ln>
                <a:noFill/>
              </a:ln>
              <a:solidFill>
                <a:schemeClr val="accent4"/>
              </a:solidFill>
              <a:effectLst/>
              <a:uLnTx/>
              <a:uFillTx/>
            </a:endParaRPr>
          </a:p>
          <a:p>
            <a:pPr marL="0" marR="0" indent="0" defTabSz="914400" eaLnBrk="1" fontAlgn="base" latinLnBrk="0" hangingPunct="1">
              <a:lnSpc>
                <a:spcPct val="100000"/>
              </a:lnSpc>
              <a:spcBef>
                <a:spcPts val="0"/>
              </a:spcBef>
              <a:spcAft>
                <a:spcPct val="0"/>
              </a:spcAft>
              <a:buClrTx/>
              <a:buSzTx/>
              <a:buFontTx/>
              <a:buNone/>
              <a:tabLst/>
            </a:pPr>
            <a:endParaRPr kumimoji="0" lang="en-US" altLang="zh-CN" sz="1200" b="0" i="0" u="none" strike="noStrike" kern="0" cap="none" spc="0" normalizeH="0" baseline="0" noProof="0" dirty="0">
              <a:ln>
                <a:noFill/>
              </a:ln>
              <a:solidFill>
                <a:schemeClr val="accent4"/>
              </a:solidFill>
              <a:effectLst/>
              <a:uLnTx/>
              <a:uFillTx/>
            </a:endParaRPr>
          </a:p>
          <a:p>
            <a:pPr marL="0" marR="0" indent="0" defTabSz="914400" eaLnBrk="1" fontAlgn="base" latinLnBrk="0" hangingPunct="1">
              <a:lnSpc>
                <a:spcPct val="100000"/>
              </a:lnSpc>
              <a:spcBef>
                <a:spcPts val="0"/>
              </a:spcBef>
              <a:spcAft>
                <a:spcPct val="0"/>
              </a:spcAft>
              <a:buClrTx/>
              <a:buSzTx/>
              <a:buFontTx/>
              <a:buNone/>
              <a:tabLst/>
            </a:pPr>
            <a:r>
              <a:rPr kumimoji="0" lang="en-US" altLang="zh-CN" sz="1200" b="0" i="0" u="none" strike="noStrike" kern="0" cap="none" spc="0" normalizeH="0" baseline="0" noProof="0" dirty="0">
                <a:ln>
                  <a:noFill/>
                </a:ln>
                <a:solidFill>
                  <a:schemeClr val="accent4"/>
                </a:solidFill>
                <a:effectLst/>
                <a:uLnTx/>
                <a:uFillTx/>
              </a:rPr>
              <a:t>M1300–50A</a:t>
            </a:r>
          </a:p>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chemeClr val="accent4"/>
                </a:solidFill>
                <a:effectLst/>
                <a:uLnTx/>
                <a:uFillTx/>
              </a:rPr>
              <a:t>钢层压材料厚度</a:t>
            </a:r>
            <a:r>
              <a:rPr kumimoji="0" lang="en-US" altLang="zh-CN" sz="1200" b="0" i="0" u="none" strike="noStrike" kern="0" cap="none" spc="0" normalizeH="0" baseline="0" noProof="0" dirty="0">
                <a:ln>
                  <a:noFill/>
                </a:ln>
                <a:solidFill>
                  <a:schemeClr val="accent4"/>
                </a:solidFill>
                <a:effectLst/>
                <a:uLnTx/>
                <a:uFillTx/>
              </a:rPr>
              <a:t>=0.5mm</a:t>
            </a:r>
            <a:endParaRPr kumimoji="0" lang="en-IN" sz="1200" b="0" i="0" u="none" strike="noStrike" kern="0" cap="none" spc="0" normalizeH="0" baseline="0" noProof="0" dirty="0">
              <a:ln>
                <a:noFill/>
              </a:ln>
              <a:solidFill>
                <a:schemeClr val="accent4"/>
              </a:solidFill>
              <a:effectLst/>
              <a:uLnTx/>
              <a:uFillTx/>
            </a:endParaRPr>
          </a:p>
        </p:txBody>
      </p:sp>
      <p:sp>
        <p:nvSpPr>
          <p:cNvPr id="8" name="TextBox 7">
            <a:extLst>
              <a:ext uri="{FF2B5EF4-FFF2-40B4-BE49-F238E27FC236}">
                <a16:creationId xmlns:a16="http://schemas.microsoft.com/office/drawing/2014/main" id="{A4CE95CD-7FE9-44E2-B534-58255B3C8BFC}"/>
              </a:ext>
            </a:extLst>
          </p:cNvPr>
          <p:cNvSpPr txBox="1"/>
          <p:nvPr/>
        </p:nvSpPr>
        <p:spPr>
          <a:xfrm>
            <a:off x="360363" y="860115"/>
            <a:ext cx="461665" cy="184666"/>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chemeClr val="accent4"/>
                </a:solidFill>
                <a:effectLst/>
                <a:uLnTx/>
                <a:uFillTx/>
              </a:rPr>
              <a:t>转子组</a:t>
            </a:r>
            <a:endParaRPr kumimoji="0" lang="en-IN" sz="1200" b="0" i="0" u="none" strike="noStrike" kern="0" cap="none" spc="0" normalizeH="0" baseline="0" noProof="0" dirty="0">
              <a:ln>
                <a:noFill/>
              </a:ln>
              <a:solidFill>
                <a:schemeClr val="accent4"/>
              </a:solidFill>
              <a:effectLst/>
              <a:uLnTx/>
              <a:uFillTx/>
            </a:endParaRPr>
          </a:p>
        </p:txBody>
      </p:sp>
      <p:sp>
        <p:nvSpPr>
          <p:cNvPr id="9" name="TextBox 8">
            <a:extLst>
              <a:ext uri="{FF2B5EF4-FFF2-40B4-BE49-F238E27FC236}">
                <a16:creationId xmlns:a16="http://schemas.microsoft.com/office/drawing/2014/main" id="{82E843FA-96B0-43A9-8D56-9C0EEF532B39}"/>
              </a:ext>
            </a:extLst>
          </p:cNvPr>
          <p:cNvSpPr txBox="1"/>
          <p:nvPr/>
        </p:nvSpPr>
        <p:spPr>
          <a:xfrm>
            <a:off x="4322437" y="844679"/>
            <a:ext cx="923330" cy="184666"/>
          </a:xfrm>
          <a:prstGeom prst="rect">
            <a:avLst/>
          </a:prstGeom>
          <a:noFill/>
        </p:spPr>
        <p:txBody>
          <a:bodyPr wrap="none" lIns="0" tIns="0" rIns="0" bIns="0" rtlCol="0">
            <a:spAutoFit/>
          </a:bodyPr>
          <a:lstStyle/>
          <a:p>
            <a:pPr marL="0" marR="0" indent="0" algn="ctr"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chemeClr val="accent4"/>
                </a:solidFill>
                <a:effectLst/>
                <a:uLnTx/>
                <a:uFillTx/>
              </a:rPr>
              <a:t>转子层压终止</a:t>
            </a:r>
            <a:endParaRPr kumimoji="0" lang="en-IN" sz="1200" b="0" i="0" u="none" strike="noStrike" kern="0" cap="none" spc="0" normalizeH="0" baseline="0" noProof="0" dirty="0">
              <a:ln>
                <a:noFill/>
              </a:ln>
              <a:solidFill>
                <a:schemeClr val="accent4"/>
              </a:solidFill>
              <a:effectLst/>
              <a:uLnTx/>
              <a:uFillTx/>
            </a:endParaRPr>
          </a:p>
        </p:txBody>
      </p:sp>
      <p:sp>
        <p:nvSpPr>
          <p:cNvPr id="10" name="TextBox 9">
            <a:extLst>
              <a:ext uri="{FF2B5EF4-FFF2-40B4-BE49-F238E27FC236}">
                <a16:creationId xmlns:a16="http://schemas.microsoft.com/office/drawing/2014/main" id="{09078461-661E-43D5-ADB2-455513B6884E}"/>
              </a:ext>
            </a:extLst>
          </p:cNvPr>
          <p:cNvSpPr txBox="1"/>
          <p:nvPr/>
        </p:nvSpPr>
        <p:spPr>
          <a:xfrm>
            <a:off x="2359001" y="860115"/>
            <a:ext cx="615553" cy="184666"/>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chemeClr val="accent4"/>
                </a:solidFill>
                <a:effectLst/>
                <a:uLnTx/>
                <a:uFillTx/>
              </a:rPr>
              <a:t>转子层压</a:t>
            </a:r>
            <a:endParaRPr kumimoji="0" lang="en-IN" sz="1200" b="0" i="0" u="none" strike="noStrike" kern="0" cap="none" spc="0" normalizeH="0" baseline="0" noProof="0" dirty="0">
              <a:ln>
                <a:noFill/>
              </a:ln>
              <a:solidFill>
                <a:schemeClr val="accent4"/>
              </a:solidFill>
              <a:effectLst/>
              <a:uLnTx/>
              <a:uFillTx/>
            </a:endParaRPr>
          </a:p>
        </p:txBody>
      </p:sp>
      <p:sp>
        <p:nvSpPr>
          <p:cNvPr id="11" name="TextBox 10">
            <a:extLst>
              <a:ext uri="{FF2B5EF4-FFF2-40B4-BE49-F238E27FC236}">
                <a16:creationId xmlns:a16="http://schemas.microsoft.com/office/drawing/2014/main" id="{3E340315-FDC5-4B37-A721-2085992046AC}"/>
              </a:ext>
            </a:extLst>
          </p:cNvPr>
          <p:cNvSpPr txBox="1"/>
          <p:nvPr/>
        </p:nvSpPr>
        <p:spPr>
          <a:xfrm>
            <a:off x="3525428" y="4098202"/>
            <a:ext cx="1723549" cy="276999"/>
          </a:xfrm>
          <a:prstGeom prst="rect">
            <a:avLst/>
          </a:prstGeom>
        </p:spPr>
        <p:txBody>
          <a:bodyPr wrap="none">
            <a:spAutoFit/>
          </a:bodyPr>
          <a:lstStyle>
            <a:defPPr>
              <a:defRPr lang="de-DE"/>
            </a:defPPr>
            <a:lvl1pPr fontAlgn="base">
              <a:spcAft>
                <a:spcPct val="0"/>
              </a:spcAft>
              <a:defRPr sz="1200" kern="0">
                <a:solidFill>
                  <a:schemeClr val="accent4"/>
                </a:solidFill>
              </a:defRPr>
            </a:lvl1pPr>
          </a:lstStyle>
          <a:p>
            <a:r>
              <a:rPr lang="zh-CN" altLang="en-US" dirty="0"/>
              <a:t>制造工艺：冲压和堆叠</a:t>
            </a:r>
            <a:endParaRPr lang="en-GB" dirty="0"/>
          </a:p>
        </p:txBody>
      </p:sp>
      <p:pic>
        <p:nvPicPr>
          <p:cNvPr id="12" name="Picture 11">
            <a:extLst>
              <a:ext uri="{FF2B5EF4-FFF2-40B4-BE49-F238E27FC236}">
                <a16:creationId xmlns:a16="http://schemas.microsoft.com/office/drawing/2014/main" id="{C8812F00-5A6F-44B3-A412-674BD9011B7A}"/>
              </a:ext>
            </a:extLst>
          </p:cNvPr>
          <p:cNvPicPr/>
          <p:nvPr/>
        </p:nvPicPr>
        <p:blipFill>
          <a:blip r:embed="rId2" cstate="screen">
            <a:extLst>
              <a:ext uri="{28A0092B-C50C-407E-A947-70E740481C1C}">
                <a14:useLocalDpi xmlns:a14="http://schemas.microsoft.com/office/drawing/2010/main"/>
              </a:ext>
            </a:extLst>
          </a:blip>
          <a:stretch>
            <a:fillRect/>
          </a:stretch>
        </p:blipFill>
        <p:spPr>
          <a:xfrm>
            <a:off x="154931" y="1128901"/>
            <a:ext cx="1704002" cy="1770081"/>
          </a:xfrm>
          <a:prstGeom prst="rect">
            <a:avLst/>
          </a:prstGeom>
        </p:spPr>
      </p:pic>
      <p:pic>
        <p:nvPicPr>
          <p:cNvPr id="13" name="Picture 12">
            <a:extLst>
              <a:ext uri="{FF2B5EF4-FFF2-40B4-BE49-F238E27FC236}">
                <a16:creationId xmlns:a16="http://schemas.microsoft.com/office/drawing/2014/main" id="{C9372582-EC4A-449A-9F67-EDF5DA4EA18C}"/>
              </a:ext>
            </a:extLst>
          </p:cNvPr>
          <p:cNvPicPr/>
          <p:nvPr/>
        </p:nvPicPr>
        <p:blipFill>
          <a:blip r:embed="rId3" cstate="screen">
            <a:extLst>
              <a:ext uri="{28A0092B-C50C-407E-A947-70E740481C1C}">
                <a14:useLocalDpi xmlns:a14="http://schemas.microsoft.com/office/drawing/2010/main"/>
              </a:ext>
            </a:extLst>
          </a:blip>
          <a:stretch>
            <a:fillRect/>
          </a:stretch>
        </p:blipFill>
        <p:spPr>
          <a:xfrm>
            <a:off x="1999612" y="1394207"/>
            <a:ext cx="1882558" cy="1150206"/>
          </a:xfrm>
          <a:prstGeom prst="rect">
            <a:avLst/>
          </a:prstGeom>
        </p:spPr>
      </p:pic>
      <p:pic>
        <p:nvPicPr>
          <p:cNvPr id="14" name="Picture 13">
            <a:extLst>
              <a:ext uri="{FF2B5EF4-FFF2-40B4-BE49-F238E27FC236}">
                <a16:creationId xmlns:a16="http://schemas.microsoft.com/office/drawing/2014/main" id="{05B66F4D-ED26-48B5-8FB5-368776D10202}"/>
              </a:ext>
            </a:extLst>
          </p:cNvPr>
          <p:cNvPicPr/>
          <p:nvPr/>
        </p:nvPicPr>
        <p:blipFill>
          <a:blip r:embed="rId4" cstate="screen">
            <a:extLst>
              <a:ext uri="{28A0092B-C50C-407E-A947-70E740481C1C}">
                <a14:useLocalDpi xmlns:a14="http://schemas.microsoft.com/office/drawing/2010/main"/>
              </a:ext>
            </a:extLst>
          </a:blip>
          <a:stretch>
            <a:fillRect/>
          </a:stretch>
        </p:blipFill>
        <p:spPr>
          <a:xfrm>
            <a:off x="3939235" y="1394207"/>
            <a:ext cx="1923072" cy="1150206"/>
          </a:xfrm>
          <a:prstGeom prst="rect">
            <a:avLst/>
          </a:prstGeom>
        </p:spPr>
      </p:pic>
      <p:pic>
        <p:nvPicPr>
          <p:cNvPr id="15" name="Picture 14">
            <a:extLst>
              <a:ext uri="{FF2B5EF4-FFF2-40B4-BE49-F238E27FC236}">
                <a16:creationId xmlns:a16="http://schemas.microsoft.com/office/drawing/2014/main" id="{AB193DD0-39DC-4A9F-88B5-56517FA75A5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9146" y="2832212"/>
            <a:ext cx="3300088" cy="1834614"/>
          </a:xfrm>
          <a:prstGeom prst="rect">
            <a:avLst/>
          </a:prstGeom>
        </p:spPr>
      </p:pic>
      <p:grpSp>
        <p:nvGrpSpPr>
          <p:cNvPr id="16" name="Group 15">
            <a:extLst>
              <a:ext uri="{FF2B5EF4-FFF2-40B4-BE49-F238E27FC236}">
                <a16:creationId xmlns:a16="http://schemas.microsoft.com/office/drawing/2014/main" id="{D037A00A-B433-4F42-9B3B-DEE6F562C1B2}"/>
              </a:ext>
            </a:extLst>
          </p:cNvPr>
          <p:cNvGrpSpPr/>
          <p:nvPr/>
        </p:nvGrpSpPr>
        <p:grpSpPr>
          <a:xfrm>
            <a:off x="6556445" y="277966"/>
            <a:ext cx="2305651" cy="2355332"/>
            <a:chOff x="1843061" y="801372"/>
            <a:chExt cx="3536204" cy="3415343"/>
          </a:xfrm>
        </p:grpSpPr>
        <p:pic>
          <p:nvPicPr>
            <p:cNvPr id="17" name="Picture 16">
              <a:extLst>
                <a:ext uri="{FF2B5EF4-FFF2-40B4-BE49-F238E27FC236}">
                  <a16:creationId xmlns:a16="http://schemas.microsoft.com/office/drawing/2014/main" id="{E9F4721F-3D81-4212-8E99-10C5F6547164}"/>
                </a:ext>
              </a:extLst>
            </p:cNvPr>
            <p:cNvPicPr/>
            <p:nvPr/>
          </p:nvPicPr>
          <p:blipFill>
            <a:blip r:embed="rId6" cstate="screen">
              <a:extLst>
                <a:ext uri="{28A0092B-C50C-407E-A947-70E740481C1C}">
                  <a14:useLocalDpi xmlns:a14="http://schemas.microsoft.com/office/drawing/2010/main"/>
                </a:ext>
              </a:extLst>
            </a:blip>
            <a:stretch>
              <a:fillRect/>
            </a:stretch>
          </p:blipFill>
          <p:spPr>
            <a:xfrm>
              <a:off x="1843061" y="801372"/>
              <a:ext cx="3536204" cy="3415343"/>
            </a:xfrm>
            <a:prstGeom prst="rect">
              <a:avLst/>
            </a:prstGeom>
          </p:spPr>
        </p:pic>
        <p:cxnSp>
          <p:nvCxnSpPr>
            <p:cNvPr id="18" name="Straight Connector 17">
              <a:extLst>
                <a:ext uri="{FF2B5EF4-FFF2-40B4-BE49-F238E27FC236}">
                  <a16:creationId xmlns:a16="http://schemas.microsoft.com/office/drawing/2014/main" id="{89B84F13-D588-49CC-885E-266CE340F592}"/>
                </a:ext>
              </a:extLst>
            </p:cNvPr>
            <p:cNvCxnSpPr>
              <a:cxnSpLocks/>
            </p:cNvCxnSpPr>
            <p:nvPr/>
          </p:nvCxnSpPr>
          <p:spPr>
            <a:xfrm>
              <a:off x="4296615" y="1640549"/>
              <a:ext cx="226126" cy="220834"/>
            </a:xfrm>
            <a:prstGeom prst="line">
              <a:avLst/>
            </a:prstGeom>
            <a:noFill/>
            <a:ln w="28575" cap="rnd" cmpd="sng" algn="ctr">
              <a:solidFill>
                <a:schemeClr val="tx2"/>
              </a:solidFill>
              <a:prstDash val="solid"/>
              <a:round/>
            </a:ln>
            <a:effectLst/>
          </p:spPr>
        </p:cxnSp>
      </p:grpSp>
      <p:pic>
        <p:nvPicPr>
          <p:cNvPr id="19" name="Picture 18">
            <a:extLst>
              <a:ext uri="{FF2B5EF4-FFF2-40B4-BE49-F238E27FC236}">
                <a16:creationId xmlns:a16="http://schemas.microsoft.com/office/drawing/2014/main" id="{B12A5AFE-39E1-4448-BE50-CED2B5BAAEFF}"/>
              </a:ext>
            </a:extLst>
          </p:cNvPr>
          <p:cNvPicPr/>
          <p:nvPr/>
        </p:nvPicPr>
        <p:blipFill>
          <a:blip r:embed="rId7" cstate="screen">
            <a:extLst>
              <a:ext uri="{28A0092B-C50C-407E-A947-70E740481C1C}">
                <a14:useLocalDpi xmlns:a14="http://schemas.microsoft.com/office/drawing/2010/main"/>
              </a:ext>
            </a:extLst>
          </a:blip>
          <a:stretch>
            <a:fillRect/>
          </a:stretch>
        </p:blipFill>
        <p:spPr>
          <a:xfrm>
            <a:off x="7363799" y="2995128"/>
            <a:ext cx="1445269" cy="1404403"/>
          </a:xfrm>
          <a:prstGeom prst="rect">
            <a:avLst/>
          </a:prstGeom>
        </p:spPr>
      </p:pic>
    </p:spTree>
    <p:extLst>
      <p:ext uri="{BB962C8B-B14F-4D97-AF65-F5344CB8AC3E}">
        <p14:creationId xmlns:p14="http://schemas.microsoft.com/office/powerpoint/2010/main" val="328112423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电机位置传感器耦合器</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61</a:t>
            </a:fld>
            <a:endParaRPr lang="en-US" dirty="0"/>
          </a:p>
        </p:txBody>
      </p:sp>
      <p:pic>
        <p:nvPicPr>
          <p:cNvPr id="5" name="Picture 4">
            <a:extLst>
              <a:ext uri="{FF2B5EF4-FFF2-40B4-BE49-F238E27FC236}">
                <a16:creationId xmlns:a16="http://schemas.microsoft.com/office/drawing/2014/main" id="{98CB53E6-E710-4EA9-AD4C-876CF49A9ED9}"/>
              </a:ext>
            </a:extLst>
          </p:cNvPr>
          <p:cNvPicPr>
            <a:picLocks noChangeAspect="1"/>
          </p:cNvPicPr>
          <p:nvPr/>
        </p:nvPicPr>
        <p:blipFill>
          <a:blip r:embed="rId2"/>
          <a:stretch>
            <a:fillRect/>
          </a:stretch>
        </p:blipFill>
        <p:spPr>
          <a:xfrm>
            <a:off x="929391" y="798285"/>
            <a:ext cx="2248979" cy="2022191"/>
          </a:xfrm>
          <a:prstGeom prst="rect">
            <a:avLst/>
          </a:prstGeom>
        </p:spPr>
      </p:pic>
      <p:sp>
        <p:nvSpPr>
          <p:cNvPr id="7" name="TextBox 6">
            <a:extLst>
              <a:ext uri="{FF2B5EF4-FFF2-40B4-BE49-F238E27FC236}">
                <a16:creationId xmlns:a16="http://schemas.microsoft.com/office/drawing/2014/main" id="{5F47DF1E-9E11-46D5-B804-BE3692ED9630}"/>
              </a:ext>
            </a:extLst>
          </p:cNvPr>
          <p:cNvSpPr txBox="1"/>
          <p:nvPr/>
        </p:nvSpPr>
        <p:spPr>
          <a:xfrm>
            <a:off x="1207352" y="3594923"/>
            <a:ext cx="2370841" cy="615553"/>
          </a:xfrm>
          <a:prstGeom prst="rect">
            <a:avLst/>
          </a:prstGeom>
          <a:noFill/>
        </p:spPr>
        <p:txBody>
          <a:bodyPr wrap="none" lIns="0" tIns="0" rIns="0" bIns="0" rtlCol="0">
            <a:spAutoFit/>
          </a:bodyPr>
          <a:lstStyle/>
          <a:p>
            <a:pPr algn="ctr" fontAlgn="base">
              <a:spcAft>
                <a:spcPct val="0"/>
              </a:spcAft>
            </a:pPr>
            <a:r>
              <a:rPr lang="zh-CN" altLang="en-US" sz="1000" kern="0" dirty="0">
                <a:solidFill>
                  <a:srgbClr val="000000"/>
                </a:solidFill>
              </a:rPr>
              <a:t>材料：磁碟</a:t>
            </a:r>
            <a:r>
              <a:rPr lang="en-US" altLang="zh-CN" sz="1000" kern="0" dirty="0">
                <a:solidFill>
                  <a:srgbClr val="000000"/>
                </a:solidFill>
              </a:rPr>
              <a:t>–DMS007</a:t>
            </a:r>
            <a:r>
              <a:rPr lang="zh-CN" altLang="en-US" sz="1000" kern="0" dirty="0">
                <a:solidFill>
                  <a:srgbClr val="000000"/>
                </a:solidFill>
              </a:rPr>
              <a:t>（冰箱磁铁）</a:t>
            </a:r>
            <a:endParaRPr lang="en-US" altLang="zh-CN" sz="1000" kern="0" dirty="0">
              <a:solidFill>
                <a:srgbClr val="000000"/>
              </a:solidFill>
            </a:endParaRPr>
          </a:p>
          <a:p>
            <a:pPr algn="ctr" fontAlgn="base">
              <a:spcAft>
                <a:spcPct val="0"/>
              </a:spcAft>
            </a:pPr>
            <a:r>
              <a:rPr lang="zh-CN" altLang="en-US" sz="1000" kern="0" dirty="0">
                <a:solidFill>
                  <a:srgbClr val="000000"/>
                </a:solidFill>
              </a:rPr>
              <a:t>胶带</a:t>
            </a:r>
            <a:r>
              <a:rPr lang="en-US" altLang="zh-CN" sz="1000" kern="0" dirty="0">
                <a:solidFill>
                  <a:srgbClr val="000000"/>
                </a:solidFill>
              </a:rPr>
              <a:t>–</a:t>
            </a:r>
            <a:r>
              <a:rPr lang="zh-CN" altLang="en-US" sz="1000" kern="0" dirty="0">
                <a:solidFill>
                  <a:srgbClr val="000000"/>
                </a:solidFill>
              </a:rPr>
              <a:t>带</a:t>
            </a:r>
            <a:r>
              <a:rPr lang="en-US" altLang="zh-CN" sz="1000" kern="0" dirty="0">
                <a:solidFill>
                  <a:srgbClr val="000000"/>
                </a:solidFill>
              </a:rPr>
              <a:t>100MP</a:t>
            </a:r>
            <a:r>
              <a:rPr lang="zh-CN" altLang="en-US" sz="1000" kern="0" dirty="0">
                <a:solidFill>
                  <a:srgbClr val="000000"/>
                </a:solidFill>
              </a:rPr>
              <a:t>粘合剂的</a:t>
            </a:r>
            <a:r>
              <a:rPr lang="en-US" altLang="zh-CN" sz="1000" kern="0" dirty="0">
                <a:solidFill>
                  <a:srgbClr val="000000"/>
                </a:solidFill>
              </a:rPr>
              <a:t>3M F946PC</a:t>
            </a:r>
            <a:r>
              <a:rPr lang="zh-CN" altLang="en-US" sz="1000" kern="0" dirty="0">
                <a:solidFill>
                  <a:srgbClr val="000000"/>
                </a:solidFill>
              </a:rPr>
              <a:t>转移带</a:t>
            </a:r>
            <a:endParaRPr lang="en-US" altLang="zh-CN" sz="1000" kern="0" dirty="0">
              <a:solidFill>
                <a:srgbClr val="000000"/>
              </a:solidFill>
            </a:endParaRPr>
          </a:p>
          <a:p>
            <a:pPr algn="ctr" fontAlgn="base">
              <a:spcAft>
                <a:spcPct val="0"/>
              </a:spcAft>
            </a:pPr>
            <a:r>
              <a:rPr lang="zh-CN" altLang="en-US" sz="1000" kern="0" dirty="0">
                <a:solidFill>
                  <a:srgbClr val="000000"/>
                </a:solidFill>
              </a:rPr>
              <a:t>质量：</a:t>
            </a:r>
            <a:r>
              <a:rPr lang="en-US" altLang="zh-CN" sz="1000" kern="0" dirty="0">
                <a:solidFill>
                  <a:srgbClr val="000000"/>
                </a:solidFill>
              </a:rPr>
              <a:t>4</a:t>
            </a:r>
            <a:r>
              <a:rPr lang="zh-CN" altLang="en-US" sz="1000" kern="0" dirty="0">
                <a:solidFill>
                  <a:srgbClr val="000000"/>
                </a:solidFill>
              </a:rPr>
              <a:t>克</a:t>
            </a:r>
            <a:endParaRPr lang="en-US" altLang="zh-CN" sz="1000" kern="0" dirty="0">
              <a:solidFill>
                <a:srgbClr val="000000"/>
              </a:solidFill>
            </a:endParaRPr>
          </a:p>
          <a:p>
            <a:pPr algn="ctr" fontAlgn="base">
              <a:spcAft>
                <a:spcPct val="0"/>
              </a:spcAft>
            </a:pPr>
            <a:r>
              <a:rPr lang="zh-CN" altLang="en-US" sz="1000" kern="0" dirty="0">
                <a:solidFill>
                  <a:srgbClr val="000000"/>
                </a:solidFill>
              </a:rPr>
              <a:t>信封尺寸：</a:t>
            </a:r>
            <a:r>
              <a:rPr lang="en-US" altLang="zh-CN" sz="1000" kern="0" dirty="0">
                <a:solidFill>
                  <a:srgbClr val="000000"/>
                </a:solidFill>
              </a:rPr>
              <a:t>Magnetö42 x 1.13</a:t>
            </a:r>
            <a:r>
              <a:rPr lang="zh-CN" altLang="en-US" sz="1000" kern="0" dirty="0">
                <a:solidFill>
                  <a:srgbClr val="000000"/>
                </a:solidFill>
              </a:rPr>
              <a:t>长</a:t>
            </a:r>
            <a:endParaRPr lang="en-GB" sz="1000" kern="0" dirty="0">
              <a:solidFill>
                <a:srgbClr val="000000"/>
              </a:solidFill>
            </a:endParaRPr>
          </a:p>
        </p:txBody>
      </p:sp>
      <p:sp>
        <p:nvSpPr>
          <p:cNvPr id="12" name="TextBox 11">
            <a:extLst>
              <a:ext uri="{FF2B5EF4-FFF2-40B4-BE49-F238E27FC236}">
                <a16:creationId xmlns:a16="http://schemas.microsoft.com/office/drawing/2014/main" id="{E14DE3FA-85DA-4DF5-9570-9F0D79DE305E}"/>
              </a:ext>
            </a:extLst>
          </p:cNvPr>
          <p:cNvSpPr txBox="1"/>
          <p:nvPr/>
        </p:nvSpPr>
        <p:spPr>
          <a:xfrm>
            <a:off x="1338786" y="2969886"/>
            <a:ext cx="1676225" cy="307777"/>
          </a:xfrm>
          <a:prstGeom prst="rect">
            <a:avLst/>
          </a:prstGeom>
          <a:noFill/>
        </p:spPr>
        <p:txBody>
          <a:bodyPr wrap="square" lIns="0" tIns="0" rIns="0" bIns="0" rtlCol="0">
            <a:spAutoFit/>
          </a:bodyPr>
          <a:lstStyle/>
          <a:p>
            <a:pPr algn="ctr" defTabSz="914126" fontAlgn="base">
              <a:spcAft>
                <a:spcPct val="0"/>
              </a:spcAft>
            </a:pPr>
            <a:r>
              <a:rPr lang="zh-CN" altLang="en-US" sz="1000" i="1" kern="0" dirty="0">
                <a:solidFill>
                  <a:srgbClr val="000000"/>
                </a:solidFill>
              </a:rPr>
              <a:t>作为耦合器和电机位置传感器总成安装在</a:t>
            </a:r>
            <a:r>
              <a:rPr lang="en-US" altLang="zh-CN" sz="1000" i="1" kern="0" dirty="0">
                <a:solidFill>
                  <a:srgbClr val="000000"/>
                </a:solidFill>
              </a:rPr>
              <a:t>EPP</a:t>
            </a:r>
            <a:r>
              <a:rPr lang="zh-CN" altLang="en-US" sz="1000" i="1" kern="0" dirty="0">
                <a:solidFill>
                  <a:srgbClr val="000000"/>
                </a:solidFill>
              </a:rPr>
              <a:t>级</a:t>
            </a:r>
            <a:endParaRPr lang="en-GB" sz="1000" i="1" kern="0" dirty="0">
              <a:solidFill>
                <a:srgbClr val="000000"/>
              </a:solidFill>
            </a:endParaRPr>
          </a:p>
        </p:txBody>
      </p:sp>
      <p:grpSp>
        <p:nvGrpSpPr>
          <p:cNvPr id="13" name="Group 12">
            <a:extLst>
              <a:ext uri="{FF2B5EF4-FFF2-40B4-BE49-F238E27FC236}">
                <a16:creationId xmlns:a16="http://schemas.microsoft.com/office/drawing/2014/main" id="{CC573A16-615F-497E-BED7-579234CA2F87}"/>
              </a:ext>
            </a:extLst>
          </p:cNvPr>
          <p:cNvGrpSpPr/>
          <p:nvPr/>
        </p:nvGrpSpPr>
        <p:grpSpPr>
          <a:xfrm>
            <a:off x="4210165" y="798285"/>
            <a:ext cx="1824710" cy="3376554"/>
            <a:chOff x="3483310" y="35851"/>
            <a:chExt cx="2381842" cy="4097192"/>
          </a:xfrm>
        </p:grpSpPr>
        <p:pic>
          <p:nvPicPr>
            <p:cNvPr id="14" name="Picture 13">
              <a:extLst>
                <a:ext uri="{FF2B5EF4-FFF2-40B4-BE49-F238E27FC236}">
                  <a16:creationId xmlns:a16="http://schemas.microsoft.com/office/drawing/2014/main" id="{70065518-64CC-4984-8E6F-B91EF40757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83310" y="2012397"/>
              <a:ext cx="2246376" cy="2120646"/>
            </a:xfrm>
            <a:prstGeom prst="rect">
              <a:avLst/>
            </a:prstGeom>
          </p:spPr>
        </p:pic>
        <p:pic>
          <p:nvPicPr>
            <p:cNvPr id="15" name="Picture 14">
              <a:extLst>
                <a:ext uri="{FF2B5EF4-FFF2-40B4-BE49-F238E27FC236}">
                  <a16:creationId xmlns:a16="http://schemas.microsoft.com/office/drawing/2014/main" id="{AEA98971-F8D0-4C61-826D-957848AF8B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0765" y="35851"/>
              <a:ext cx="2334387" cy="2158365"/>
            </a:xfrm>
            <a:prstGeom prst="rect">
              <a:avLst/>
            </a:prstGeom>
          </p:spPr>
        </p:pic>
      </p:grpSp>
      <p:cxnSp>
        <p:nvCxnSpPr>
          <p:cNvPr id="16" name="Straight Connector 15">
            <a:extLst>
              <a:ext uri="{FF2B5EF4-FFF2-40B4-BE49-F238E27FC236}">
                <a16:creationId xmlns:a16="http://schemas.microsoft.com/office/drawing/2014/main" id="{E462425C-2CBB-4B90-B43E-1D48707606B9}"/>
              </a:ext>
            </a:extLst>
          </p:cNvPr>
          <p:cNvCxnSpPr>
            <a:cxnSpLocks/>
            <a:stCxn id="15" idx="0"/>
          </p:cNvCxnSpPr>
          <p:nvPr/>
        </p:nvCxnSpPr>
        <p:spPr>
          <a:xfrm>
            <a:off x="5140698" y="798285"/>
            <a:ext cx="80526" cy="2585392"/>
          </a:xfrm>
          <a:prstGeom prst="line">
            <a:avLst/>
          </a:prstGeom>
          <a:noFill/>
          <a:ln w="15875" cap="rnd" cmpd="sng" algn="ctr">
            <a:solidFill>
              <a:schemeClr val="tx1"/>
            </a:solidFill>
            <a:prstDash val="dashDot"/>
            <a:round/>
          </a:ln>
          <a:effectLst/>
        </p:spPr>
      </p:cxnSp>
      <p:sp>
        <p:nvSpPr>
          <p:cNvPr id="17" name="TextBox 16">
            <a:extLst>
              <a:ext uri="{FF2B5EF4-FFF2-40B4-BE49-F238E27FC236}">
                <a16:creationId xmlns:a16="http://schemas.microsoft.com/office/drawing/2014/main" id="{3F7228FB-0D9D-4FC9-8502-6A7A2D6B0D22}"/>
              </a:ext>
            </a:extLst>
          </p:cNvPr>
          <p:cNvSpPr txBox="1"/>
          <p:nvPr/>
        </p:nvSpPr>
        <p:spPr>
          <a:xfrm>
            <a:off x="6582335" y="1206883"/>
            <a:ext cx="2440089" cy="738664"/>
          </a:xfrm>
          <a:prstGeom prst="rect">
            <a:avLst/>
          </a:prstGeom>
          <a:noFill/>
        </p:spPr>
        <p:txBody>
          <a:bodyPr wrap="squar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耦合器</a:t>
            </a:r>
            <a:endParaRPr kumimoji="0" lang="en-US" altLang="zh-CN" sz="1200" b="0" i="0" u="none" strike="noStrike" kern="0" cap="none" spc="0" normalizeH="0" baseline="0" noProof="0" dirty="0">
              <a:ln>
                <a:noFill/>
              </a:ln>
              <a:solidFill>
                <a:srgbClr val="000000"/>
              </a:solidFill>
              <a:effectLst/>
              <a:uLnTx/>
              <a:uFillTx/>
            </a:endParaRPr>
          </a:p>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材料</a:t>
            </a:r>
            <a:r>
              <a:rPr kumimoji="0" lang="en-US" altLang="zh-CN" sz="1200" b="0" i="0" u="none" strike="noStrike" kern="0" cap="none" spc="0" normalizeH="0" baseline="0" noProof="0" dirty="0">
                <a:ln>
                  <a:noFill/>
                </a:ln>
                <a:solidFill>
                  <a:srgbClr val="000000"/>
                </a:solidFill>
                <a:effectLst/>
                <a:uLnTx/>
                <a:uFillTx/>
              </a:rPr>
              <a:t>–</a:t>
            </a:r>
            <a:r>
              <a:rPr kumimoji="0" lang="en-GB" sz="1200" b="0" i="0" u="none" strike="noStrike" kern="0" cap="none" spc="0" normalizeH="0" baseline="0" noProof="0" dirty="0">
                <a:ln>
                  <a:noFill/>
                </a:ln>
                <a:solidFill>
                  <a:srgbClr val="000000"/>
                </a:solidFill>
                <a:effectLst/>
                <a:uLnTx/>
                <a:uFillTx/>
              </a:rPr>
              <a:t>SINT D10</a:t>
            </a:r>
            <a:r>
              <a:rPr kumimoji="0" lang="zh-CN" altLang="en-US" sz="1200" b="0" i="0" u="none" strike="noStrike" kern="0" cap="none" spc="0" normalizeH="0" baseline="0" noProof="0" dirty="0">
                <a:ln>
                  <a:noFill/>
                </a:ln>
                <a:solidFill>
                  <a:srgbClr val="000000"/>
                </a:solidFill>
                <a:effectLst/>
                <a:uLnTx/>
                <a:uFillTx/>
              </a:rPr>
              <a:t>符合</a:t>
            </a:r>
            <a:r>
              <a:rPr kumimoji="0" lang="en-GB" sz="1200" b="0" i="0" u="none" strike="noStrike" kern="0" cap="none" spc="0" normalizeH="0" baseline="0" noProof="0" dirty="0">
                <a:ln>
                  <a:noFill/>
                </a:ln>
                <a:solidFill>
                  <a:srgbClr val="000000"/>
                </a:solidFill>
                <a:effectLst/>
                <a:uLnTx/>
                <a:uFillTx/>
              </a:rPr>
              <a:t>DIN 30910</a:t>
            </a:r>
          </a:p>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工艺</a:t>
            </a:r>
            <a:r>
              <a:rPr kumimoji="0" lang="en-US" altLang="zh-CN" sz="1200" b="0" i="0" u="none" strike="noStrike" kern="0" cap="none" spc="0" normalizeH="0" baseline="0" noProof="0" dirty="0">
                <a:ln>
                  <a:noFill/>
                </a:ln>
                <a:solidFill>
                  <a:srgbClr val="000000"/>
                </a:solidFill>
                <a:effectLst/>
                <a:uLnTx/>
                <a:uFillTx/>
              </a:rPr>
              <a:t>–</a:t>
            </a:r>
            <a:r>
              <a:rPr kumimoji="0" lang="zh-CN" altLang="en-US" sz="1200" b="0" i="0" u="none" strike="noStrike" kern="0" cap="none" spc="0" normalizeH="0" baseline="0" noProof="0" dirty="0">
                <a:ln>
                  <a:noFill/>
                </a:ln>
                <a:solidFill>
                  <a:srgbClr val="000000"/>
                </a:solidFill>
                <a:effectLst/>
                <a:uLnTx/>
                <a:uFillTx/>
              </a:rPr>
              <a:t>蒸汽清洗</a:t>
            </a:r>
            <a:endParaRPr kumimoji="0" lang="en-US" altLang="zh-CN" sz="1200" b="0" i="0" u="none" strike="noStrike" kern="0" cap="none" spc="0" normalizeH="0" baseline="0" noProof="0" dirty="0">
              <a:ln>
                <a:noFill/>
              </a:ln>
              <a:solidFill>
                <a:srgbClr val="000000"/>
              </a:solidFill>
              <a:effectLst/>
              <a:uLnTx/>
              <a:uFillTx/>
            </a:endParaRPr>
          </a:p>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重量</a:t>
            </a:r>
            <a:r>
              <a:rPr kumimoji="0" lang="en-US" altLang="zh-CN" sz="1200" b="0" i="0" u="none" strike="noStrike" kern="0" cap="none" spc="0" normalizeH="0" baseline="0" noProof="0" dirty="0">
                <a:ln>
                  <a:noFill/>
                </a:ln>
                <a:solidFill>
                  <a:srgbClr val="000000"/>
                </a:solidFill>
                <a:effectLst/>
                <a:uLnTx/>
                <a:uFillTx/>
              </a:rPr>
              <a:t>–38</a:t>
            </a:r>
            <a:r>
              <a:rPr kumimoji="0" lang="zh-CN" altLang="en-US" sz="1200" b="0" i="0" u="none" strike="noStrike" kern="0" cap="none" spc="0" normalizeH="0" baseline="0" noProof="0" dirty="0">
                <a:ln>
                  <a:noFill/>
                </a:ln>
                <a:solidFill>
                  <a:srgbClr val="000000"/>
                </a:solidFill>
                <a:effectLst/>
                <a:uLnTx/>
                <a:uFillTx/>
              </a:rPr>
              <a:t>克</a:t>
            </a:r>
            <a:endParaRPr kumimoji="0" lang="en-GB" sz="1200" b="0" i="0" u="none" strike="noStrike" kern="0" cap="none" spc="0" normalizeH="0" baseline="0" noProof="0" dirty="0">
              <a:ln>
                <a:noFill/>
              </a:ln>
              <a:solidFill>
                <a:srgbClr val="000000"/>
              </a:solidFill>
              <a:effectLst/>
              <a:uLnTx/>
              <a:uFillTx/>
            </a:endParaRPr>
          </a:p>
        </p:txBody>
      </p:sp>
      <p:sp>
        <p:nvSpPr>
          <p:cNvPr id="18" name="TextBox 17">
            <a:extLst>
              <a:ext uri="{FF2B5EF4-FFF2-40B4-BE49-F238E27FC236}">
                <a16:creationId xmlns:a16="http://schemas.microsoft.com/office/drawing/2014/main" id="{6E56A3E8-18A1-4DB6-A788-F16A96083AF0}"/>
              </a:ext>
            </a:extLst>
          </p:cNvPr>
          <p:cNvSpPr txBox="1"/>
          <p:nvPr/>
        </p:nvSpPr>
        <p:spPr>
          <a:xfrm>
            <a:off x="6640968" y="3169008"/>
            <a:ext cx="2381456" cy="738664"/>
          </a:xfrm>
          <a:prstGeom prst="rect">
            <a:avLst/>
          </a:prstGeom>
          <a:noFill/>
        </p:spPr>
        <p:txBody>
          <a:bodyPr wrap="squar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传感器</a:t>
            </a:r>
            <a:endParaRPr kumimoji="0" lang="en-US" altLang="zh-CN" sz="1200" b="0" i="0" u="none" strike="noStrike" kern="0" cap="none" spc="0" normalizeH="0" baseline="0" noProof="0" dirty="0">
              <a:ln>
                <a:noFill/>
              </a:ln>
              <a:solidFill>
                <a:srgbClr val="000000"/>
              </a:solidFill>
              <a:effectLst/>
              <a:uLnTx/>
              <a:uFillTx/>
            </a:endParaRPr>
          </a:p>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磁铁和胶带磁铁材料</a:t>
            </a:r>
            <a:r>
              <a:rPr kumimoji="0" lang="en-US" altLang="zh-CN" sz="1200" b="0" i="0" u="none" strike="noStrike" kern="0" cap="none" spc="0" normalizeH="0" baseline="0" noProof="0" dirty="0">
                <a:ln>
                  <a:noFill/>
                </a:ln>
                <a:solidFill>
                  <a:srgbClr val="000000"/>
                </a:solidFill>
                <a:effectLst/>
                <a:uLnTx/>
                <a:uFillTx/>
              </a:rPr>
              <a:t>–DMS007</a:t>
            </a:r>
          </a:p>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胶带</a:t>
            </a:r>
            <a:r>
              <a:rPr kumimoji="0" lang="en-US" altLang="zh-CN" sz="1200" b="0" i="0" u="none" strike="noStrike" kern="0" cap="none" spc="0" normalizeH="0" baseline="0" noProof="0" dirty="0">
                <a:ln>
                  <a:noFill/>
                </a:ln>
                <a:solidFill>
                  <a:srgbClr val="000000"/>
                </a:solidFill>
                <a:effectLst/>
                <a:uLnTx/>
                <a:uFillTx/>
              </a:rPr>
              <a:t>–3M F9469PC</a:t>
            </a:r>
          </a:p>
          <a:p>
            <a:pPr marL="0" marR="0" indent="0" defTabSz="914400" eaLnBrk="1" fontAlgn="base" latinLnBrk="0" hangingPunct="1">
              <a:lnSpc>
                <a:spcPct val="100000"/>
              </a:lnSpc>
              <a:spcBef>
                <a:spcPts val="0"/>
              </a:spcBef>
              <a:spcAft>
                <a:spcPct val="0"/>
              </a:spcAft>
              <a:buClrTx/>
              <a:buSzTx/>
              <a:buFontTx/>
              <a:buNone/>
              <a:tabLst/>
            </a:pPr>
            <a:r>
              <a:rPr kumimoji="0" lang="zh-CN" altLang="en-US" sz="1200" b="0" i="0" u="none" strike="noStrike" kern="0" cap="none" spc="0" normalizeH="0" baseline="0" noProof="0" dirty="0">
                <a:ln>
                  <a:noFill/>
                </a:ln>
                <a:solidFill>
                  <a:srgbClr val="000000"/>
                </a:solidFill>
                <a:effectLst/>
                <a:uLnTx/>
                <a:uFillTx/>
              </a:rPr>
              <a:t>重量</a:t>
            </a:r>
            <a:r>
              <a:rPr kumimoji="0" lang="en-US" altLang="zh-CN" sz="1200" b="0" i="0" u="none" strike="noStrike" kern="0" cap="none" spc="0" normalizeH="0" baseline="0" noProof="0" dirty="0">
                <a:ln>
                  <a:noFill/>
                </a:ln>
                <a:solidFill>
                  <a:srgbClr val="000000"/>
                </a:solidFill>
                <a:effectLst/>
                <a:uLnTx/>
                <a:uFillTx/>
              </a:rPr>
              <a:t>–4</a:t>
            </a:r>
            <a:r>
              <a:rPr kumimoji="0" lang="zh-CN" altLang="en-US" sz="1200" b="0" i="0" u="none" strike="noStrike" kern="0" cap="none" spc="0" normalizeH="0" baseline="0" noProof="0" dirty="0">
                <a:ln>
                  <a:noFill/>
                </a:ln>
                <a:solidFill>
                  <a:srgbClr val="000000"/>
                </a:solidFill>
                <a:effectLst/>
                <a:uLnTx/>
                <a:uFillTx/>
              </a:rPr>
              <a:t>克</a:t>
            </a:r>
            <a:endParaRPr kumimoji="0" lang="en-GB" sz="1200" b="0" i="0" u="none" strike="noStrike" kern="0" cap="none" spc="0" normalizeH="0" baseline="0" noProof="0" dirty="0">
              <a:ln>
                <a:noFill/>
              </a:ln>
              <a:solidFill>
                <a:srgbClr val="000000"/>
              </a:solidFill>
              <a:effectLst/>
              <a:uLnTx/>
              <a:uFillTx/>
            </a:endParaRPr>
          </a:p>
        </p:txBody>
      </p:sp>
      <p:cxnSp>
        <p:nvCxnSpPr>
          <p:cNvPr id="19" name="Straight Arrow Connector 18">
            <a:extLst>
              <a:ext uri="{FF2B5EF4-FFF2-40B4-BE49-F238E27FC236}">
                <a16:creationId xmlns:a16="http://schemas.microsoft.com/office/drawing/2014/main" id="{3BB4ACA8-7F10-43AB-B013-ABED8F18EAC0}"/>
              </a:ext>
            </a:extLst>
          </p:cNvPr>
          <p:cNvCxnSpPr>
            <a:cxnSpLocks/>
            <a:endCxn id="15" idx="3"/>
          </p:cNvCxnSpPr>
          <p:nvPr/>
        </p:nvCxnSpPr>
        <p:spPr>
          <a:xfrm flipH="1">
            <a:off x="6034875" y="1687655"/>
            <a:ext cx="365925" cy="0"/>
          </a:xfrm>
          <a:prstGeom prst="straightConnector1">
            <a:avLst/>
          </a:prstGeom>
          <a:noFill/>
          <a:ln w="28575" cap="rnd" cmpd="sng" algn="ctr">
            <a:solidFill>
              <a:srgbClr val="00ABE7"/>
            </a:solidFill>
            <a:prstDash val="sysDot"/>
            <a:round/>
            <a:tailEnd type="triangle"/>
          </a:ln>
          <a:effectLst/>
        </p:spPr>
      </p:cxnSp>
      <p:cxnSp>
        <p:nvCxnSpPr>
          <p:cNvPr id="21" name="Straight Arrow Connector 20">
            <a:extLst>
              <a:ext uri="{FF2B5EF4-FFF2-40B4-BE49-F238E27FC236}">
                <a16:creationId xmlns:a16="http://schemas.microsoft.com/office/drawing/2014/main" id="{5DF2CAE6-62CB-4477-9E6C-DD1981931048}"/>
              </a:ext>
            </a:extLst>
          </p:cNvPr>
          <p:cNvCxnSpPr>
            <a:cxnSpLocks/>
            <a:endCxn id="14" idx="3"/>
          </p:cNvCxnSpPr>
          <p:nvPr/>
        </p:nvCxnSpPr>
        <p:spPr>
          <a:xfrm flipH="1">
            <a:off x="5931096" y="3301012"/>
            <a:ext cx="530216" cy="0"/>
          </a:xfrm>
          <a:prstGeom prst="straightConnector1">
            <a:avLst/>
          </a:prstGeom>
          <a:noFill/>
          <a:ln w="28575" cap="rnd" cmpd="sng" algn="ctr">
            <a:solidFill>
              <a:srgbClr val="00ABE7"/>
            </a:solidFill>
            <a:prstDash val="sysDot"/>
            <a:round/>
            <a:tailEnd type="triangle"/>
          </a:ln>
          <a:effectLst/>
        </p:spPr>
      </p:cxnSp>
    </p:spTree>
    <p:extLst>
      <p:ext uri="{BB962C8B-B14F-4D97-AF65-F5344CB8AC3E}">
        <p14:creationId xmlns:p14="http://schemas.microsoft.com/office/powerpoint/2010/main" val="428970075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磁化模式</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62</a:t>
            </a:fld>
            <a:endParaRPr lang="en-US" dirty="0"/>
          </a:p>
        </p:txBody>
      </p:sp>
      <p:pic>
        <p:nvPicPr>
          <p:cNvPr id="5" name="Picture 4">
            <a:extLst>
              <a:ext uri="{FF2B5EF4-FFF2-40B4-BE49-F238E27FC236}">
                <a16:creationId xmlns:a16="http://schemas.microsoft.com/office/drawing/2014/main" id="{F9F16B03-607C-4DC8-8AE0-6D471A8E84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971" y="1118641"/>
            <a:ext cx="3418840" cy="3043237"/>
          </a:xfrm>
          <a:prstGeom prst="rect">
            <a:avLst/>
          </a:prstGeom>
        </p:spPr>
      </p:pic>
      <p:sp>
        <p:nvSpPr>
          <p:cNvPr id="7" name="TextBox 6">
            <a:extLst>
              <a:ext uri="{FF2B5EF4-FFF2-40B4-BE49-F238E27FC236}">
                <a16:creationId xmlns:a16="http://schemas.microsoft.com/office/drawing/2014/main" id="{302F9886-A051-4F52-8B19-2C7EBEA1E9DF}"/>
              </a:ext>
            </a:extLst>
          </p:cNvPr>
          <p:cNvSpPr txBox="1"/>
          <p:nvPr/>
        </p:nvSpPr>
        <p:spPr>
          <a:xfrm>
            <a:off x="5560112" y="3370103"/>
            <a:ext cx="1527662" cy="553998"/>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zh-CN" altLang="en-US" sz="1200" b="1" i="0" u="none" strike="noStrike" kern="0" cap="none" spc="0" normalizeH="0" baseline="0" noProof="0" dirty="0">
                <a:ln>
                  <a:noFill/>
                </a:ln>
                <a:solidFill>
                  <a:srgbClr val="000000"/>
                </a:solidFill>
                <a:effectLst/>
                <a:uLnTx/>
                <a:uFillTx/>
              </a:rPr>
              <a:t>从</a:t>
            </a:r>
            <a:r>
              <a:rPr kumimoji="0" lang="en-US" altLang="zh-CN" sz="1200" b="1" i="0" u="none" strike="noStrike" kern="0" cap="none" spc="0" normalizeH="0" baseline="0" noProof="0" dirty="0">
                <a:ln>
                  <a:noFill/>
                </a:ln>
                <a:solidFill>
                  <a:srgbClr val="000000"/>
                </a:solidFill>
                <a:effectLst/>
                <a:uLnTx/>
                <a:uFillTx/>
              </a:rPr>
              <a:t>Gen C CD</a:t>
            </a:r>
            <a:r>
              <a:rPr kumimoji="0" lang="zh-CN" altLang="en-US" sz="1200" b="1" i="0" u="none" strike="noStrike" kern="0" cap="none" spc="0" normalizeH="0" baseline="0" noProof="0" dirty="0">
                <a:ln>
                  <a:noFill/>
                </a:ln>
                <a:solidFill>
                  <a:srgbClr val="000000"/>
                </a:solidFill>
                <a:effectLst/>
                <a:uLnTx/>
                <a:uFillTx/>
              </a:rPr>
              <a:t>结转</a:t>
            </a:r>
            <a:endParaRPr kumimoji="0" lang="en-US" altLang="zh-CN" sz="1200" b="1" i="0" u="none" strike="noStrike" kern="0" cap="none" spc="0" normalizeH="0" baseline="0" noProof="0" dirty="0">
              <a:ln>
                <a:noFill/>
              </a:ln>
              <a:solidFill>
                <a:srgbClr val="000000"/>
              </a:solidFill>
              <a:effectLst/>
              <a:uLnTx/>
              <a:uFillTx/>
            </a:endParaRPr>
          </a:p>
          <a:p>
            <a:pPr marL="0" marR="0" indent="0" defTabSz="914400" eaLnBrk="1" fontAlgn="base" latinLnBrk="0" hangingPunct="1">
              <a:lnSpc>
                <a:spcPct val="100000"/>
              </a:lnSpc>
              <a:spcBef>
                <a:spcPts val="0"/>
              </a:spcBef>
              <a:spcAft>
                <a:spcPct val="0"/>
              </a:spcAft>
              <a:buClrTx/>
              <a:buSzTx/>
              <a:buFontTx/>
              <a:buNone/>
              <a:tabLst/>
            </a:pPr>
            <a:endParaRPr lang="en-US" altLang="zh-CN" sz="1200" b="1" kern="0" dirty="0">
              <a:solidFill>
                <a:srgbClr val="000000"/>
              </a:solidFill>
            </a:endParaRPr>
          </a:p>
          <a:p>
            <a:pPr marL="0" marR="0" indent="0" defTabSz="914400" eaLnBrk="1" fontAlgn="base" latinLnBrk="0" hangingPunct="1">
              <a:lnSpc>
                <a:spcPct val="100000"/>
              </a:lnSpc>
              <a:spcBef>
                <a:spcPts val="0"/>
              </a:spcBef>
              <a:spcAft>
                <a:spcPct val="0"/>
              </a:spcAft>
              <a:buClrTx/>
              <a:buSzTx/>
              <a:buFontTx/>
              <a:buNone/>
              <a:tabLst/>
            </a:pPr>
            <a:r>
              <a:rPr kumimoji="0" lang="zh-CN" altLang="en-US" sz="1200" b="1" i="0" u="none" strike="noStrike" kern="0" cap="none" spc="0" normalizeH="0" baseline="0" noProof="0" dirty="0">
                <a:ln>
                  <a:noFill/>
                </a:ln>
                <a:solidFill>
                  <a:srgbClr val="000000"/>
                </a:solidFill>
                <a:effectLst/>
                <a:uLnTx/>
                <a:uFillTx/>
              </a:rPr>
              <a:t>在</a:t>
            </a:r>
            <a:r>
              <a:rPr kumimoji="0" lang="en-US" altLang="zh-CN" sz="1200" b="1" i="0" u="none" strike="noStrike" kern="0" cap="none" spc="0" normalizeH="0" baseline="0" noProof="0" dirty="0">
                <a:ln>
                  <a:noFill/>
                </a:ln>
                <a:solidFill>
                  <a:srgbClr val="000000"/>
                </a:solidFill>
                <a:effectLst/>
                <a:uLnTx/>
                <a:uFillTx/>
              </a:rPr>
              <a:t>EPP</a:t>
            </a:r>
            <a:r>
              <a:rPr kumimoji="0" lang="zh-CN" altLang="en-US" sz="1200" b="1" i="0" u="none" strike="noStrike" kern="0" cap="none" spc="0" normalizeH="0" baseline="0" noProof="0" dirty="0">
                <a:ln>
                  <a:noFill/>
                </a:ln>
                <a:solidFill>
                  <a:srgbClr val="000000"/>
                </a:solidFill>
                <a:effectLst/>
                <a:uLnTx/>
                <a:uFillTx/>
              </a:rPr>
              <a:t>线路上执行磁化</a:t>
            </a:r>
            <a:endParaRPr kumimoji="0" lang="en-GB" sz="1200" b="1" i="0" u="none" strike="noStrike" kern="0" cap="none" spc="0" normalizeH="0" baseline="0" noProof="0" dirty="0">
              <a:ln>
                <a:noFill/>
              </a:ln>
              <a:solidFill>
                <a:srgbClr val="000000"/>
              </a:solidFill>
              <a:effectLst/>
              <a:uLnTx/>
              <a:uFillTx/>
            </a:endParaRPr>
          </a:p>
        </p:txBody>
      </p:sp>
      <p:sp>
        <p:nvSpPr>
          <p:cNvPr id="8" name="TextBox 7">
            <a:extLst>
              <a:ext uri="{FF2B5EF4-FFF2-40B4-BE49-F238E27FC236}">
                <a16:creationId xmlns:a16="http://schemas.microsoft.com/office/drawing/2014/main" id="{F191668F-9966-417E-9BF3-D79C0B97A494}"/>
              </a:ext>
            </a:extLst>
          </p:cNvPr>
          <p:cNvSpPr txBox="1"/>
          <p:nvPr/>
        </p:nvSpPr>
        <p:spPr>
          <a:xfrm>
            <a:off x="5892005" y="1557504"/>
            <a:ext cx="936154" cy="738664"/>
          </a:xfrm>
          <a:prstGeom prst="rect">
            <a:avLst/>
          </a:prstGeom>
          <a:noFill/>
        </p:spPr>
        <p:txBody>
          <a:bodyPr wrap="none" lIns="0" tIns="0" rIns="0" bIns="0" rtlCol="0">
            <a:spAutoFit/>
          </a:bodyPr>
          <a:lstStyle/>
          <a:p>
            <a:pPr marL="0" marR="0" indent="0" defTabSz="914400" eaLnBrk="1" fontAlgn="base" latinLnBrk="0" hangingPunct="1">
              <a:lnSpc>
                <a:spcPct val="100000"/>
              </a:lnSpc>
              <a:spcBef>
                <a:spcPts val="0"/>
              </a:spcBef>
              <a:spcAft>
                <a:spcPct val="0"/>
              </a:spcAft>
              <a:buClrTx/>
              <a:buSzTx/>
              <a:buFontTx/>
              <a:buNone/>
              <a:tabLst/>
            </a:pPr>
            <a:r>
              <a:rPr kumimoji="0" lang="en-US" altLang="zh-CN" sz="1200" b="0" i="0" u="none" strike="noStrike" kern="0" cap="none" spc="0" normalizeH="0" baseline="0" noProof="0" dirty="0">
                <a:ln>
                  <a:noFill/>
                </a:ln>
                <a:solidFill>
                  <a:srgbClr val="000000"/>
                </a:solidFill>
                <a:effectLst/>
                <a:uLnTx/>
                <a:uFillTx/>
              </a:rPr>
              <a:t>4</a:t>
            </a:r>
            <a:r>
              <a:rPr kumimoji="0" lang="zh-CN" altLang="en-US" sz="1200" b="0" i="0" u="none" strike="noStrike" kern="0" cap="none" spc="0" normalizeH="0" baseline="0" noProof="0" dirty="0">
                <a:ln>
                  <a:noFill/>
                </a:ln>
                <a:solidFill>
                  <a:srgbClr val="000000"/>
                </a:solidFill>
                <a:effectLst/>
                <a:uLnTx/>
                <a:uFillTx/>
              </a:rPr>
              <a:t>极对内轨道</a:t>
            </a:r>
            <a:endParaRPr kumimoji="0" lang="en-US" altLang="zh-CN" sz="1200" b="0" i="0" u="none" strike="noStrike" kern="0" cap="none" spc="0" normalizeH="0" baseline="0" noProof="0" dirty="0">
              <a:ln>
                <a:noFill/>
              </a:ln>
              <a:solidFill>
                <a:srgbClr val="000000"/>
              </a:solidFill>
              <a:effectLst/>
              <a:uLnTx/>
              <a:uFillTx/>
            </a:endParaRPr>
          </a:p>
          <a:p>
            <a:pPr marL="0" marR="0" indent="0" defTabSz="914400" eaLnBrk="1" fontAlgn="base" latinLnBrk="0" hangingPunct="1">
              <a:lnSpc>
                <a:spcPct val="100000"/>
              </a:lnSpc>
              <a:spcBef>
                <a:spcPts val="0"/>
              </a:spcBef>
              <a:spcAft>
                <a:spcPct val="0"/>
              </a:spcAft>
              <a:buClrTx/>
              <a:buSzTx/>
              <a:buFontTx/>
              <a:buNone/>
              <a:tabLst/>
            </a:pPr>
            <a:endParaRPr lang="en-US" altLang="zh-CN" sz="1200" kern="0" dirty="0">
              <a:solidFill>
                <a:srgbClr val="000000"/>
              </a:solidFill>
            </a:endParaRPr>
          </a:p>
          <a:p>
            <a:pPr marL="0" marR="0" indent="0" defTabSz="914400" eaLnBrk="1" fontAlgn="base" latinLnBrk="0" hangingPunct="1">
              <a:lnSpc>
                <a:spcPct val="100000"/>
              </a:lnSpc>
              <a:spcBef>
                <a:spcPts val="0"/>
              </a:spcBef>
              <a:spcAft>
                <a:spcPct val="0"/>
              </a:spcAft>
              <a:buClrTx/>
              <a:buSzTx/>
              <a:buFontTx/>
              <a:buNone/>
              <a:tabLst/>
            </a:pPr>
            <a:br>
              <a:rPr kumimoji="0" lang="zh-CN" altLang="en-US" sz="1200" b="0" i="0" u="none" strike="noStrike" kern="0" cap="none" spc="0" normalizeH="0" baseline="0" noProof="0" dirty="0">
                <a:ln>
                  <a:noFill/>
                </a:ln>
                <a:solidFill>
                  <a:srgbClr val="000000"/>
                </a:solidFill>
                <a:effectLst/>
                <a:uLnTx/>
                <a:uFillTx/>
              </a:rPr>
            </a:br>
            <a:r>
              <a:rPr kumimoji="0" lang="en-US" altLang="zh-CN" sz="1200" b="0" i="0" u="none" strike="noStrike" kern="0" cap="none" spc="0" normalizeH="0" baseline="0" noProof="0" dirty="0">
                <a:ln>
                  <a:noFill/>
                </a:ln>
                <a:solidFill>
                  <a:srgbClr val="000000"/>
                </a:solidFill>
                <a:effectLst/>
                <a:uLnTx/>
                <a:uFillTx/>
              </a:rPr>
              <a:t>24</a:t>
            </a:r>
            <a:r>
              <a:rPr kumimoji="0" lang="zh-CN" altLang="en-US" sz="1200" b="0" i="0" u="none" strike="noStrike" kern="0" cap="none" spc="0" normalizeH="0" baseline="0" noProof="0" dirty="0">
                <a:ln>
                  <a:noFill/>
                </a:ln>
                <a:solidFill>
                  <a:srgbClr val="000000"/>
                </a:solidFill>
                <a:effectLst/>
                <a:uLnTx/>
                <a:uFillTx/>
              </a:rPr>
              <a:t>极对外轨道</a:t>
            </a:r>
            <a:endParaRPr kumimoji="0" lang="en-GB" sz="1200" b="0" i="0" u="none" strike="noStrike" kern="0" cap="none" spc="0" normalizeH="0" baseline="0" noProof="0" dirty="0">
              <a:ln>
                <a:noFill/>
              </a:ln>
              <a:solidFill>
                <a:srgbClr val="000000"/>
              </a:solidFill>
              <a:effectLst/>
              <a:uLnTx/>
              <a:uFillTx/>
            </a:endParaRPr>
          </a:p>
        </p:txBody>
      </p:sp>
      <p:cxnSp>
        <p:nvCxnSpPr>
          <p:cNvPr id="9" name="Straight Arrow Connector 8">
            <a:extLst>
              <a:ext uri="{FF2B5EF4-FFF2-40B4-BE49-F238E27FC236}">
                <a16:creationId xmlns:a16="http://schemas.microsoft.com/office/drawing/2014/main" id="{1522D397-A131-46E1-B497-A86FC970767B}"/>
              </a:ext>
            </a:extLst>
          </p:cNvPr>
          <p:cNvCxnSpPr>
            <a:cxnSpLocks/>
          </p:cNvCxnSpPr>
          <p:nvPr/>
        </p:nvCxnSpPr>
        <p:spPr>
          <a:xfrm flipH="1">
            <a:off x="3686400" y="1638991"/>
            <a:ext cx="2111573" cy="168209"/>
          </a:xfrm>
          <a:prstGeom prst="straightConnector1">
            <a:avLst/>
          </a:prstGeom>
          <a:noFill/>
          <a:ln w="28575" cap="rnd" cmpd="sng" algn="ctr">
            <a:solidFill>
              <a:srgbClr val="00ABE7"/>
            </a:solidFill>
            <a:prstDash val="sysDot"/>
            <a:round/>
            <a:tailEnd type="oval"/>
          </a:ln>
          <a:effectLst/>
        </p:spPr>
      </p:cxnSp>
      <p:cxnSp>
        <p:nvCxnSpPr>
          <p:cNvPr id="10" name="Straight Arrow Connector 9">
            <a:extLst>
              <a:ext uri="{FF2B5EF4-FFF2-40B4-BE49-F238E27FC236}">
                <a16:creationId xmlns:a16="http://schemas.microsoft.com/office/drawing/2014/main" id="{9F04EB3B-7971-47E2-AEFF-01224380A7D8}"/>
              </a:ext>
            </a:extLst>
          </p:cNvPr>
          <p:cNvCxnSpPr>
            <a:cxnSpLocks/>
          </p:cNvCxnSpPr>
          <p:nvPr/>
        </p:nvCxnSpPr>
        <p:spPr>
          <a:xfrm flipH="1" flipV="1">
            <a:off x="4813300" y="2000250"/>
            <a:ext cx="984674" cy="204848"/>
          </a:xfrm>
          <a:prstGeom prst="straightConnector1">
            <a:avLst/>
          </a:prstGeom>
          <a:noFill/>
          <a:ln w="28575" cap="rnd" cmpd="sng" algn="ctr">
            <a:solidFill>
              <a:srgbClr val="00ABE7"/>
            </a:solidFill>
            <a:prstDash val="sysDot"/>
            <a:round/>
            <a:tailEnd type="oval"/>
          </a:ln>
          <a:effectLst/>
        </p:spPr>
      </p:cxnSp>
      <p:sp>
        <p:nvSpPr>
          <p:cNvPr id="11" name="TextBox 10">
            <a:extLst>
              <a:ext uri="{FF2B5EF4-FFF2-40B4-BE49-F238E27FC236}">
                <a16:creationId xmlns:a16="http://schemas.microsoft.com/office/drawing/2014/main" id="{DB9C1520-5C52-422E-8F1A-1F9856817420}"/>
              </a:ext>
            </a:extLst>
          </p:cNvPr>
          <p:cNvSpPr txBox="1"/>
          <p:nvPr/>
        </p:nvSpPr>
        <p:spPr>
          <a:xfrm>
            <a:off x="360363" y="665988"/>
            <a:ext cx="1976503" cy="184666"/>
          </a:xfrm>
          <a:prstGeom prst="rect">
            <a:avLst/>
          </a:prstGeom>
          <a:noFill/>
        </p:spPr>
        <p:txBody>
          <a:bodyPr wrap="none" lIns="0" tIns="0" rIns="0" bIns="0" rtlCol="0">
            <a:spAutoFit/>
          </a:bodyPr>
          <a:lstStyle/>
          <a:p>
            <a:pPr fontAlgn="base">
              <a:spcAft>
                <a:spcPct val="0"/>
              </a:spcAft>
            </a:pPr>
            <a:r>
              <a:rPr kumimoji="0" lang="zh-CN" altLang="en-US" sz="1200" b="0" i="0" u="none" strike="noStrike" kern="0" cap="none" spc="0" normalizeH="0" baseline="0" noProof="0" dirty="0">
                <a:ln>
                  <a:noFill/>
                </a:ln>
                <a:solidFill>
                  <a:srgbClr val="000000"/>
                </a:solidFill>
                <a:effectLst/>
                <a:uLnTx/>
                <a:uFillTx/>
              </a:rPr>
              <a:t>耦合器磁化图：</a:t>
            </a:r>
            <a:r>
              <a:rPr kumimoji="0" lang="en-GB" sz="1200" b="0" i="0" u="none" strike="noStrike" kern="0" cap="none" spc="0" normalizeH="0" baseline="0" noProof="0" dirty="0">
                <a:ln>
                  <a:noFill/>
                </a:ln>
                <a:solidFill>
                  <a:srgbClr val="000000"/>
                </a:solidFill>
                <a:effectLst/>
                <a:uLnTx/>
                <a:uFillTx/>
              </a:rPr>
              <a:t>A0028W5099</a:t>
            </a:r>
          </a:p>
        </p:txBody>
      </p:sp>
    </p:spTree>
    <p:extLst>
      <p:ext uri="{BB962C8B-B14F-4D97-AF65-F5344CB8AC3E}">
        <p14:creationId xmlns:p14="http://schemas.microsoft.com/office/powerpoint/2010/main" val="421211031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08</a:t>
            </a:r>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8" y="1338593"/>
            <a:ext cx="6559547"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ltLang="zh-CN" dirty="0"/>
              <a:t>Gen C100 Motor</a:t>
            </a:r>
            <a:endParaRPr lang="en-US" dirty="0"/>
          </a:p>
        </p:txBody>
      </p:sp>
      <p:sp>
        <p:nvSpPr>
          <p:cNvPr id="14" name="Fußzeilenplatzhalter 2">
            <a:extLst>
              <a:ext uri="{FF2B5EF4-FFF2-40B4-BE49-F238E27FC236}">
                <a16:creationId xmlns:a16="http://schemas.microsoft.com/office/drawing/2014/main" id="{051A3285-6012-4CD5-9A63-36EA50F84784}"/>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Tree>
    <p:custDataLst>
      <p:tags r:id="rId1"/>
    </p:custDataLst>
    <p:extLst>
      <p:ext uri="{BB962C8B-B14F-4D97-AF65-F5344CB8AC3E}">
        <p14:creationId xmlns:p14="http://schemas.microsoft.com/office/powerpoint/2010/main" val="312067975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t>分解视图</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64</a:t>
            </a:fld>
            <a:endParaRPr lang="en-US" dirty="0"/>
          </a:p>
        </p:txBody>
      </p:sp>
      <p:pic>
        <p:nvPicPr>
          <p:cNvPr id="5" name="Picture 2" descr="C:\Users\krueger\Documents\02 EPP\024 Gen 4\Zeichnungen\2015_11_23 Bilder\Axial Motor Explode - No render.JPG">
            <a:extLst>
              <a:ext uri="{FF2B5EF4-FFF2-40B4-BE49-F238E27FC236}">
                <a16:creationId xmlns:a16="http://schemas.microsoft.com/office/drawing/2014/main" id="{D637D2F9-BA17-41FF-A1F2-8E8EDEC6BDDA}"/>
              </a:ext>
            </a:extLst>
          </p:cNvPr>
          <p:cNvPicPr>
            <a:picLocks noChangeAspect="1" noChangeArrowheads="1"/>
          </p:cNvPicPr>
          <p:nvPr/>
        </p:nvPicPr>
        <p:blipFill>
          <a:blip r:embed="rId2"/>
          <a:srcRect/>
          <a:stretch>
            <a:fillRect/>
          </a:stretch>
        </p:blipFill>
        <p:spPr bwMode="auto">
          <a:xfrm>
            <a:off x="1224551" y="1448216"/>
            <a:ext cx="5253793" cy="2196075"/>
          </a:xfrm>
          <a:prstGeom prst="rect">
            <a:avLst/>
          </a:prstGeom>
          <a:noFill/>
        </p:spPr>
      </p:pic>
      <p:sp>
        <p:nvSpPr>
          <p:cNvPr id="7" name="TextBox 19">
            <a:extLst>
              <a:ext uri="{FF2B5EF4-FFF2-40B4-BE49-F238E27FC236}">
                <a16:creationId xmlns:a16="http://schemas.microsoft.com/office/drawing/2014/main" id="{C2EEC9B2-4B57-4BE5-AF03-90539EB21129}"/>
              </a:ext>
            </a:extLst>
          </p:cNvPr>
          <p:cNvSpPr txBox="1"/>
          <p:nvPr/>
        </p:nvSpPr>
        <p:spPr>
          <a:xfrm>
            <a:off x="4531970" y="1233439"/>
            <a:ext cx="546037"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外壳</a:t>
            </a:r>
            <a:endParaRPr lang="en-GB" sz="1000" kern="0" dirty="0">
              <a:solidFill>
                <a:srgbClr val="000000"/>
              </a:solidFill>
            </a:endParaRPr>
          </a:p>
        </p:txBody>
      </p:sp>
      <p:cxnSp>
        <p:nvCxnSpPr>
          <p:cNvPr id="8" name="Straight Arrow Connector 27">
            <a:extLst>
              <a:ext uri="{FF2B5EF4-FFF2-40B4-BE49-F238E27FC236}">
                <a16:creationId xmlns:a16="http://schemas.microsoft.com/office/drawing/2014/main" id="{CB385930-7642-4D2E-B283-2B65F1D11F2E}"/>
              </a:ext>
            </a:extLst>
          </p:cNvPr>
          <p:cNvCxnSpPr/>
          <p:nvPr/>
        </p:nvCxnSpPr>
        <p:spPr bwMode="auto">
          <a:xfrm flipV="1">
            <a:off x="1769903" y="1165376"/>
            <a:ext cx="0" cy="189423"/>
          </a:xfrm>
          <a:prstGeom prst="straightConnector1">
            <a:avLst/>
          </a:prstGeom>
          <a:noFill/>
          <a:ln w="12700" cap="flat" cmpd="sng" algn="ctr">
            <a:noFill/>
            <a:prstDash val="solid"/>
            <a:round/>
            <a:headEnd type="none" w="med" len="med"/>
            <a:tailEnd type="arrow"/>
          </a:ln>
          <a:effectLst/>
        </p:spPr>
      </p:cxnSp>
      <p:cxnSp>
        <p:nvCxnSpPr>
          <p:cNvPr id="9" name="Straight Arrow Connector 29">
            <a:extLst>
              <a:ext uri="{FF2B5EF4-FFF2-40B4-BE49-F238E27FC236}">
                <a16:creationId xmlns:a16="http://schemas.microsoft.com/office/drawing/2014/main" id="{5F59F82C-9E3B-4264-A23B-4998564EFF61}"/>
              </a:ext>
            </a:extLst>
          </p:cNvPr>
          <p:cNvCxnSpPr/>
          <p:nvPr/>
        </p:nvCxnSpPr>
        <p:spPr bwMode="auto">
          <a:xfrm flipV="1">
            <a:off x="696678" y="1544221"/>
            <a:ext cx="0" cy="205058"/>
          </a:xfrm>
          <a:prstGeom prst="straightConnector1">
            <a:avLst/>
          </a:prstGeom>
          <a:noFill/>
          <a:ln w="12700" cap="flat" cmpd="sng" algn="ctr">
            <a:noFill/>
            <a:prstDash val="solid"/>
            <a:round/>
            <a:headEnd type="none" w="med" len="med"/>
            <a:tailEnd type="arrow"/>
          </a:ln>
          <a:effectLst/>
        </p:spPr>
      </p:cxnSp>
      <p:cxnSp>
        <p:nvCxnSpPr>
          <p:cNvPr id="10" name="Straight Arrow Connector 30">
            <a:extLst>
              <a:ext uri="{FF2B5EF4-FFF2-40B4-BE49-F238E27FC236}">
                <a16:creationId xmlns:a16="http://schemas.microsoft.com/office/drawing/2014/main" id="{54782B90-BB83-431C-B0DC-BF98530B0980}"/>
              </a:ext>
            </a:extLst>
          </p:cNvPr>
          <p:cNvCxnSpPr/>
          <p:nvPr/>
        </p:nvCxnSpPr>
        <p:spPr bwMode="auto">
          <a:xfrm flipV="1">
            <a:off x="400615" y="1354798"/>
            <a:ext cx="0" cy="394480"/>
          </a:xfrm>
          <a:prstGeom prst="straightConnector1">
            <a:avLst/>
          </a:prstGeom>
          <a:noFill/>
          <a:ln w="12700" cap="flat" cmpd="sng" algn="ctr">
            <a:noFill/>
            <a:prstDash val="solid"/>
            <a:round/>
            <a:headEnd type="none" w="med" len="med"/>
            <a:tailEnd type="arrow"/>
          </a:ln>
          <a:effectLst/>
        </p:spPr>
      </p:cxnSp>
      <p:sp>
        <p:nvSpPr>
          <p:cNvPr id="11" name="TextBox 19">
            <a:extLst>
              <a:ext uri="{FF2B5EF4-FFF2-40B4-BE49-F238E27FC236}">
                <a16:creationId xmlns:a16="http://schemas.microsoft.com/office/drawing/2014/main" id="{C63A1EA8-9C42-47FA-8212-43D3C92EEE5F}"/>
              </a:ext>
            </a:extLst>
          </p:cNvPr>
          <p:cNvSpPr txBox="1"/>
          <p:nvPr/>
        </p:nvSpPr>
        <p:spPr>
          <a:xfrm>
            <a:off x="2434913" y="1791769"/>
            <a:ext cx="1024182" cy="298666"/>
          </a:xfrm>
          <a:prstGeom prst="rect">
            <a:avLst/>
          </a:prstGeom>
          <a:noFill/>
          <a:ln>
            <a:noFill/>
          </a:ln>
        </p:spPr>
        <p:txBody>
          <a:bodyPr wrap="squar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导线导管</a:t>
            </a:r>
            <a:endParaRPr lang="en-GB" sz="1000" kern="0" dirty="0">
              <a:solidFill>
                <a:srgbClr val="000000"/>
              </a:solidFill>
            </a:endParaRPr>
          </a:p>
        </p:txBody>
      </p:sp>
      <p:sp>
        <p:nvSpPr>
          <p:cNvPr id="12" name="TextBox 19">
            <a:extLst>
              <a:ext uri="{FF2B5EF4-FFF2-40B4-BE49-F238E27FC236}">
                <a16:creationId xmlns:a16="http://schemas.microsoft.com/office/drawing/2014/main" id="{D309012C-1D36-4715-A1FF-C74011DC9EDA}"/>
              </a:ext>
            </a:extLst>
          </p:cNvPr>
          <p:cNvSpPr txBox="1"/>
          <p:nvPr/>
        </p:nvSpPr>
        <p:spPr>
          <a:xfrm>
            <a:off x="1093099" y="2164796"/>
            <a:ext cx="674277"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轴承板</a:t>
            </a:r>
            <a:endParaRPr lang="en-GB" sz="1000" kern="0" dirty="0">
              <a:solidFill>
                <a:srgbClr val="000000"/>
              </a:solidFill>
            </a:endParaRPr>
          </a:p>
        </p:txBody>
      </p:sp>
      <p:sp>
        <p:nvSpPr>
          <p:cNvPr id="13" name="TextBox 19">
            <a:extLst>
              <a:ext uri="{FF2B5EF4-FFF2-40B4-BE49-F238E27FC236}">
                <a16:creationId xmlns:a16="http://schemas.microsoft.com/office/drawing/2014/main" id="{F50D8FBB-70E6-432A-A524-8C2EF95632CA}"/>
              </a:ext>
            </a:extLst>
          </p:cNvPr>
          <p:cNvSpPr txBox="1"/>
          <p:nvPr/>
        </p:nvSpPr>
        <p:spPr>
          <a:xfrm>
            <a:off x="442219" y="2302477"/>
            <a:ext cx="693563" cy="452555"/>
          </a:xfrm>
          <a:prstGeom prst="rect">
            <a:avLst/>
          </a:prstGeom>
          <a:noFill/>
          <a:ln>
            <a:noFill/>
          </a:ln>
        </p:spPr>
        <p:txBody>
          <a:bodyPr wrap="squar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传感器磁铁</a:t>
            </a:r>
            <a:endParaRPr lang="en-GB" sz="1000" kern="0" dirty="0">
              <a:solidFill>
                <a:srgbClr val="000000"/>
              </a:solidFill>
            </a:endParaRPr>
          </a:p>
        </p:txBody>
      </p:sp>
      <p:sp>
        <p:nvSpPr>
          <p:cNvPr id="14" name="TextBox 19">
            <a:extLst>
              <a:ext uri="{FF2B5EF4-FFF2-40B4-BE49-F238E27FC236}">
                <a16:creationId xmlns:a16="http://schemas.microsoft.com/office/drawing/2014/main" id="{9D783206-2DAC-45CC-8498-AF1A8D0A11C2}"/>
              </a:ext>
            </a:extLst>
          </p:cNvPr>
          <p:cNvSpPr txBox="1"/>
          <p:nvPr/>
        </p:nvSpPr>
        <p:spPr>
          <a:xfrm>
            <a:off x="5524806" y="1010723"/>
            <a:ext cx="546037"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滑轮</a:t>
            </a:r>
            <a:endParaRPr lang="en-GB" sz="1000" kern="0" dirty="0">
              <a:solidFill>
                <a:srgbClr val="000000"/>
              </a:solidFill>
            </a:endParaRPr>
          </a:p>
        </p:txBody>
      </p:sp>
      <p:sp>
        <p:nvSpPr>
          <p:cNvPr id="15" name="TextBox 19">
            <a:extLst>
              <a:ext uri="{FF2B5EF4-FFF2-40B4-BE49-F238E27FC236}">
                <a16:creationId xmlns:a16="http://schemas.microsoft.com/office/drawing/2014/main" id="{05E0BF48-AB62-4726-9A35-0F4E17A815E7}"/>
              </a:ext>
            </a:extLst>
          </p:cNvPr>
          <p:cNvSpPr txBox="1"/>
          <p:nvPr/>
        </p:nvSpPr>
        <p:spPr>
          <a:xfrm>
            <a:off x="3616047" y="1460376"/>
            <a:ext cx="546037"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定子</a:t>
            </a:r>
            <a:endParaRPr lang="en-GB" sz="1000" kern="0" dirty="0">
              <a:solidFill>
                <a:srgbClr val="000000"/>
              </a:solidFill>
            </a:endParaRPr>
          </a:p>
        </p:txBody>
      </p:sp>
      <p:cxnSp>
        <p:nvCxnSpPr>
          <p:cNvPr id="16" name="Gerade Verbindung 116">
            <a:extLst>
              <a:ext uri="{FF2B5EF4-FFF2-40B4-BE49-F238E27FC236}">
                <a16:creationId xmlns:a16="http://schemas.microsoft.com/office/drawing/2014/main" id="{F8911550-5EC5-48BE-B01E-1BCD1531C6BC}"/>
              </a:ext>
            </a:extLst>
          </p:cNvPr>
          <p:cNvCxnSpPr/>
          <p:nvPr/>
        </p:nvCxnSpPr>
        <p:spPr>
          <a:xfrm>
            <a:off x="984148" y="2690881"/>
            <a:ext cx="303268" cy="3034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17">
            <a:extLst>
              <a:ext uri="{FF2B5EF4-FFF2-40B4-BE49-F238E27FC236}">
                <a16:creationId xmlns:a16="http://schemas.microsoft.com/office/drawing/2014/main" id="{29036256-EDCC-4C20-9573-4D9946E087EB}"/>
              </a:ext>
            </a:extLst>
          </p:cNvPr>
          <p:cNvCxnSpPr/>
          <p:nvPr/>
        </p:nvCxnSpPr>
        <p:spPr>
          <a:xfrm>
            <a:off x="1545027" y="2389480"/>
            <a:ext cx="135353" cy="135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18">
            <a:extLst>
              <a:ext uri="{FF2B5EF4-FFF2-40B4-BE49-F238E27FC236}">
                <a16:creationId xmlns:a16="http://schemas.microsoft.com/office/drawing/2014/main" id="{240CF5EB-C307-4FA3-BF07-3E88EEF3A7BC}"/>
              </a:ext>
            </a:extLst>
          </p:cNvPr>
          <p:cNvCxnSpPr/>
          <p:nvPr/>
        </p:nvCxnSpPr>
        <p:spPr>
          <a:xfrm>
            <a:off x="3967665" y="1716705"/>
            <a:ext cx="303268" cy="3034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19">
            <a:extLst>
              <a:ext uri="{FF2B5EF4-FFF2-40B4-BE49-F238E27FC236}">
                <a16:creationId xmlns:a16="http://schemas.microsoft.com/office/drawing/2014/main" id="{0310F9F0-AC81-4B7B-A92C-0B7E0BCCC4C5}"/>
              </a:ext>
            </a:extLst>
          </p:cNvPr>
          <p:cNvCxnSpPr/>
          <p:nvPr/>
        </p:nvCxnSpPr>
        <p:spPr>
          <a:xfrm>
            <a:off x="4948949" y="1489768"/>
            <a:ext cx="188812" cy="1889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120">
            <a:extLst>
              <a:ext uri="{FF2B5EF4-FFF2-40B4-BE49-F238E27FC236}">
                <a16:creationId xmlns:a16="http://schemas.microsoft.com/office/drawing/2014/main" id="{48B00E81-45B3-4380-A5D6-4EE4E4F379A9}"/>
              </a:ext>
            </a:extLst>
          </p:cNvPr>
          <p:cNvCxnSpPr/>
          <p:nvPr/>
        </p:nvCxnSpPr>
        <p:spPr>
          <a:xfrm>
            <a:off x="5912139" y="1260219"/>
            <a:ext cx="422046" cy="422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19">
            <a:extLst>
              <a:ext uri="{FF2B5EF4-FFF2-40B4-BE49-F238E27FC236}">
                <a16:creationId xmlns:a16="http://schemas.microsoft.com/office/drawing/2014/main" id="{B575A706-9AA5-49A6-BA3B-3AA3A6F4F2F4}"/>
              </a:ext>
            </a:extLst>
          </p:cNvPr>
          <p:cNvSpPr txBox="1"/>
          <p:nvPr/>
        </p:nvSpPr>
        <p:spPr>
          <a:xfrm>
            <a:off x="1880478" y="1969773"/>
            <a:ext cx="546037"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转子</a:t>
            </a:r>
            <a:endParaRPr lang="en-GB" sz="1000" kern="0" dirty="0">
              <a:solidFill>
                <a:srgbClr val="000000"/>
              </a:solidFill>
            </a:endParaRPr>
          </a:p>
        </p:txBody>
      </p:sp>
      <p:cxnSp>
        <p:nvCxnSpPr>
          <p:cNvPr id="24" name="Gerade Verbindung 122">
            <a:extLst>
              <a:ext uri="{FF2B5EF4-FFF2-40B4-BE49-F238E27FC236}">
                <a16:creationId xmlns:a16="http://schemas.microsoft.com/office/drawing/2014/main" id="{B4E83DB9-7273-4F40-91A6-418300097D93}"/>
              </a:ext>
            </a:extLst>
          </p:cNvPr>
          <p:cNvCxnSpPr/>
          <p:nvPr/>
        </p:nvCxnSpPr>
        <p:spPr>
          <a:xfrm>
            <a:off x="2794544" y="2025750"/>
            <a:ext cx="188812" cy="1889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125">
            <a:extLst>
              <a:ext uri="{FF2B5EF4-FFF2-40B4-BE49-F238E27FC236}">
                <a16:creationId xmlns:a16="http://schemas.microsoft.com/office/drawing/2014/main" id="{0A5C6853-268A-4254-A068-816253823F33}"/>
              </a:ext>
            </a:extLst>
          </p:cNvPr>
          <p:cNvCxnSpPr/>
          <p:nvPr/>
        </p:nvCxnSpPr>
        <p:spPr>
          <a:xfrm>
            <a:off x="2245946" y="2224027"/>
            <a:ext cx="303268" cy="3034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4" descr="5.tif">
            <a:extLst>
              <a:ext uri="{FF2B5EF4-FFF2-40B4-BE49-F238E27FC236}">
                <a16:creationId xmlns:a16="http://schemas.microsoft.com/office/drawing/2014/main" id="{F5EA46DF-2F31-4EE0-8B8E-9A5DBCFDE57D}"/>
              </a:ext>
            </a:extLst>
          </p:cNvPr>
          <p:cNvPicPr>
            <a:picLocks noChangeAspect="1"/>
          </p:cNvPicPr>
          <p:nvPr/>
        </p:nvPicPr>
        <p:blipFill>
          <a:blip r:embed="rId3" cstate="print"/>
          <a:srcRect l="7350" t="11964" r="8077" b="14926"/>
          <a:stretch>
            <a:fillRect/>
          </a:stretch>
        </p:blipFill>
        <p:spPr>
          <a:xfrm>
            <a:off x="5741020" y="2740848"/>
            <a:ext cx="2692400" cy="1613886"/>
          </a:xfrm>
          <a:prstGeom prst="rect">
            <a:avLst/>
          </a:prstGeom>
        </p:spPr>
      </p:pic>
    </p:spTree>
    <p:extLst>
      <p:ext uri="{BB962C8B-B14F-4D97-AF65-F5344CB8AC3E}">
        <p14:creationId xmlns:p14="http://schemas.microsoft.com/office/powerpoint/2010/main" val="119230574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双车道电机结构和控制概述</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65</a:t>
            </a:fld>
            <a:endParaRPr lang="en-US" dirty="0"/>
          </a:p>
        </p:txBody>
      </p:sp>
      <p:sp>
        <p:nvSpPr>
          <p:cNvPr id="8" name="Content Placeholder 1">
            <a:extLst>
              <a:ext uri="{FF2B5EF4-FFF2-40B4-BE49-F238E27FC236}">
                <a16:creationId xmlns:a16="http://schemas.microsoft.com/office/drawing/2014/main" id="{08044D97-AE06-4BF3-9D1B-AF9467620084}"/>
              </a:ext>
            </a:extLst>
          </p:cNvPr>
          <p:cNvSpPr>
            <a:spLocks noGrp="1"/>
          </p:cNvSpPr>
          <p:nvPr>
            <p:ph idx="1"/>
          </p:nvPr>
        </p:nvSpPr>
        <p:spPr>
          <a:xfrm>
            <a:off x="572529" y="1003752"/>
            <a:ext cx="3919367" cy="3217716"/>
          </a:xfrm>
        </p:spPr>
        <p:txBody>
          <a:bodyPr/>
          <a:lstStyle/>
          <a:p>
            <a:pPr marL="285750" indent="-285750">
              <a:buFont typeface="Arial" panose="020B0604020202020204" pitchFamily="34" charset="0"/>
              <a:buChar char="•"/>
            </a:pPr>
            <a:r>
              <a:rPr lang="zh-CN" altLang="en-US" dirty="0"/>
              <a:t>带集中绕组的</a:t>
            </a:r>
            <a:r>
              <a:rPr lang="en-US" altLang="zh-CN" dirty="0"/>
              <a:t>12</a:t>
            </a:r>
            <a:r>
              <a:rPr lang="zh-CN" altLang="en-US" dirty="0"/>
              <a:t>槽</a:t>
            </a:r>
            <a:r>
              <a:rPr lang="en-US" altLang="zh-CN" dirty="0"/>
              <a:t>8</a:t>
            </a:r>
            <a:r>
              <a:rPr lang="zh-CN" altLang="en-US" dirty="0"/>
              <a:t>极三相电机</a:t>
            </a:r>
            <a:endParaRPr lang="en-GB" dirty="0"/>
          </a:p>
          <a:p>
            <a:pPr marL="285750" indent="-285750">
              <a:buFont typeface="Arial" panose="020B0604020202020204" pitchFamily="34" charset="0"/>
              <a:buChar char="•"/>
            </a:pPr>
            <a:r>
              <a:rPr lang="zh-CN" altLang="en-US" dirty="0"/>
              <a:t>电机由两条车道组成，沿直径方向分开</a:t>
            </a:r>
            <a:endParaRPr lang="en-GB" dirty="0"/>
          </a:p>
          <a:p>
            <a:pPr marL="285750" indent="-285750">
              <a:buFont typeface="Arial" panose="020B0604020202020204" pitchFamily="34" charset="0"/>
              <a:buChar char="•"/>
            </a:pPr>
            <a:r>
              <a:rPr lang="zh-CN" altLang="en-US" dirty="0"/>
              <a:t>正常运行期间，单个电机控制器在两条车道上运行</a:t>
            </a:r>
            <a:r>
              <a:rPr lang="en-GB" dirty="0"/>
              <a:t>:</a:t>
            </a:r>
          </a:p>
          <a:p>
            <a:pPr marL="501726" lvl="1" indent="-285750">
              <a:buFont typeface="Arial" panose="020B0604020202020204" pitchFamily="34" charset="0"/>
              <a:buChar char="•"/>
            </a:pPr>
            <a:r>
              <a:rPr lang="zh-CN" altLang="en-US" dirty="0"/>
              <a:t>对来自两个通道的反馈信息进行平均，例如平均电流、电压等</a:t>
            </a:r>
            <a:endParaRPr lang="en-GB" dirty="0"/>
          </a:p>
          <a:p>
            <a:pPr marL="501726" lvl="1" indent="-285750">
              <a:buFont typeface="Arial" panose="020B0604020202020204" pitchFamily="34" charset="0"/>
              <a:buChar char="•"/>
            </a:pPr>
            <a:r>
              <a:rPr lang="zh-CN" altLang="en-US" dirty="0"/>
              <a:t>提供相同的</a:t>
            </a:r>
            <a:r>
              <a:rPr lang="en-US" altLang="zh-CN" dirty="0"/>
              <a:t>PWM</a:t>
            </a:r>
            <a:r>
              <a:rPr lang="zh-CN" altLang="en-US" dirty="0"/>
              <a:t>占空比以驱动两个桥</a:t>
            </a:r>
            <a:endParaRPr lang="en-GB" dirty="0"/>
          </a:p>
          <a:p>
            <a:pPr marL="285750" indent="-285750">
              <a:buFont typeface="Arial" panose="020B0604020202020204" pitchFamily="34" charset="0"/>
              <a:buChar char="•"/>
            </a:pPr>
            <a:r>
              <a:rPr lang="zh-CN" altLang="en-US" dirty="0"/>
              <a:t>如果检测到故障，电机控制通过调整行为和单独控制每条车道做出响应</a:t>
            </a:r>
            <a:endParaRPr lang="en-GB" dirty="0"/>
          </a:p>
        </p:txBody>
      </p:sp>
      <p:grpSp>
        <p:nvGrpSpPr>
          <p:cNvPr id="9" name="Group 8">
            <a:extLst>
              <a:ext uri="{FF2B5EF4-FFF2-40B4-BE49-F238E27FC236}">
                <a16:creationId xmlns:a16="http://schemas.microsoft.com/office/drawing/2014/main" id="{233DF9EB-E684-4921-A9AB-C55F82A3D60C}"/>
              </a:ext>
            </a:extLst>
          </p:cNvPr>
          <p:cNvGrpSpPr/>
          <p:nvPr/>
        </p:nvGrpSpPr>
        <p:grpSpPr>
          <a:xfrm>
            <a:off x="4890607" y="1205765"/>
            <a:ext cx="3713394" cy="3015703"/>
            <a:chOff x="4850922" y="1180848"/>
            <a:chExt cx="3713394" cy="3015703"/>
          </a:xfrm>
        </p:grpSpPr>
        <p:pic>
          <p:nvPicPr>
            <p:cNvPr id="10" name="Picture 9">
              <a:extLst>
                <a:ext uri="{FF2B5EF4-FFF2-40B4-BE49-F238E27FC236}">
                  <a16:creationId xmlns:a16="http://schemas.microsoft.com/office/drawing/2014/main" id="{EE8F704E-869E-41CA-ADE3-7B7B41568DFF}"/>
                </a:ext>
              </a:extLst>
            </p:cNvPr>
            <p:cNvPicPr>
              <a:picLocks noChangeAspect="1"/>
            </p:cNvPicPr>
            <p:nvPr/>
          </p:nvPicPr>
          <p:blipFill>
            <a:blip r:embed="rId2"/>
            <a:stretch>
              <a:fillRect/>
            </a:stretch>
          </p:blipFill>
          <p:spPr>
            <a:xfrm>
              <a:off x="4850922" y="1180848"/>
              <a:ext cx="3713394" cy="3015703"/>
            </a:xfrm>
            <a:prstGeom prst="rect">
              <a:avLst/>
            </a:prstGeom>
          </p:spPr>
        </p:pic>
        <p:sp>
          <p:nvSpPr>
            <p:cNvPr id="11" name="TextBox 10">
              <a:extLst>
                <a:ext uri="{FF2B5EF4-FFF2-40B4-BE49-F238E27FC236}">
                  <a16:creationId xmlns:a16="http://schemas.microsoft.com/office/drawing/2014/main" id="{B3013D91-65BF-4534-B2D2-8645227D510E}"/>
                </a:ext>
              </a:extLst>
            </p:cNvPr>
            <p:cNvSpPr txBox="1"/>
            <p:nvPr/>
          </p:nvSpPr>
          <p:spPr>
            <a:xfrm>
              <a:off x="8165278" y="3656392"/>
              <a:ext cx="231770" cy="215444"/>
            </a:xfrm>
            <a:prstGeom prst="rect">
              <a:avLst/>
            </a:prstGeom>
            <a:noFill/>
          </p:spPr>
          <p:txBody>
            <a:bodyPr wrap="square" lIns="0" tIns="0" rIns="0" bIns="0" rtlCol="0">
              <a:spAutoFit/>
            </a:bodyPr>
            <a:lstStyle/>
            <a:p>
              <a:pPr>
                <a:spcBef>
                  <a:spcPts val="0"/>
                </a:spcBef>
              </a:pPr>
              <a:r>
                <a:rPr lang="en-GB" sz="1400" dirty="0">
                  <a:solidFill>
                    <a:srgbClr val="FF0000"/>
                  </a:solidFill>
                </a:rPr>
                <a:t>A1</a:t>
              </a:r>
            </a:p>
          </p:txBody>
        </p:sp>
        <p:sp>
          <p:nvSpPr>
            <p:cNvPr id="12" name="TextBox 11">
              <a:extLst>
                <a:ext uri="{FF2B5EF4-FFF2-40B4-BE49-F238E27FC236}">
                  <a16:creationId xmlns:a16="http://schemas.microsoft.com/office/drawing/2014/main" id="{34F0DC0A-7FCA-489F-A40C-8312484DF254}"/>
                </a:ext>
              </a:extLst>
            </p:cNvPr>
            <p:cNvSpPr txBox="1"/>
            <p:nvPr/>
          </p:nvSpPr>
          <p:spPr>
            <a:xfrm>
              <a:off x="7766241" y="3819823"/>
              <a:ext cx="231770" cy="215444"/>
            </a:xfrm>
            <a:prstGeom prst="rect">
              <a:avLst/>
            </a:prstGeom>
            <a:noFill/>
          </p:spPr>
          <p:txBody>
            <a:bodyPr wrap="square" lIns="0" tIns="0" rIns="0" bIns="0" rtlCol="0">
              <a:spAutoFit/>
            </a:bodyPr>
            <a:lstStyle/>
            <a:p>
              <a:pPr>
                <a:spcBef>
                  <a:spcPts val="0"/>
                </a:spcBef>
              </a:pPr>
              <a:r>
                <a:rPr lang="en-GB" sz="1400" dirty="0">
                  <a:solidFill>
                    <a:srgbClr val="FF0000"/>
                  </a:solidFill>
                </a:rPr>
                <a:t>B1</a:t>
              </a:r>
            </a:p>
          </p:txBody>
        </p:sp>
        <p:sp>
          <p:nvSpPr>
            <p:cNvPr id="13" name="TextBox 12">
              <a:extLst>
                <a:ext uri="{FF2B5EF4-FFF2-40B4-BE49-F238E27FC236}">
                  <a16:creationId xmlns:a16="http://schemas.microsoft.com/office/drawing/2014/main" id="{6632332C-D72F-4C3F-A288-4C6E280A11C6}"/>
                </a:ext>
              </a:extLst>
            </p:cNvPr>
            <p:cNvSpPr txBox="1"/>
            <p:nvPr/>
          </p:nvSpPr>
          <p:spPr>
            <a:xfrm>
              <a:off x="7164896" y="3864501"/>
              <a:ext cx="231770" cy="215444"/>
            </a:xfrm>
            <a:prstGeom prst="rect">
              <a:avLst/>
            </a:prstGeom>
            <a:noFill/>
          </p:spPr>
          <p:txBody>
            <a:bodyPr wrap="square" lIns="0" tIns="0" rIns="0" bIns="0" rtlCol="0">
              <a:spAutoFit/>
            </a:bodyPr>
            <a:lstStyle/>
            <a:p>
              <a:pPr>
                <a:spcBef>
                  <a:spcPts val="0"/>
                </a:spcBef>
              </a:pPr>
              <a:r>
                <a:rPr lang="en-GB" sz="1400" dirty="0">
                  <a:solidFill>
                    <a:srgbClr val="FF0000"/>
                  </a:solidFill>
                </a:rPr>
                <a:t>C1</a:t>
              </a:r>
            </a:p>
          </p:txBody>
        </p:sp>
        <p:sp>
          <p:nvSpPr>
            <p:cNvPr id="14" name="TextBox 13">
              <a:extLst>
                <a:ext uri="{FF2B5EF4-FFF2-40B4-BE49-F238E27FC236}">
                  <a16:creationId xmlns:a16="http://schemas.microsoft.com/office/drawing/2014/main" id="{7AD92A73-E187-4EB4-9FE8-8D12C8751159}"/>
                </a:ext>
              </a:extLst>
            </p:cNvPr>
            <p:cNvSpPr txBox="1"/>
            <p:nvPr/>
          </p:nvSpPr>
          <p:spPr>
            <a:xfrm>
              <a:off x="6795321" y="2017806"/>
              <a:ext cx="231770" cy="215444"/>
            </a:xfrm>
            <a:prstGeom prst="rect">
              <a:avLst/>
            </a:prstGeom>
            <a:noFill/>
          </p:spPr>
          <p:txBody>
            <a:bodyPr wrap="square" lIns="0" tIns="0" rIns="0" bIns="0" rtlCol="0">
              <a:spAutoFit/>
            </a:bodyPr>
            <a:lstStyle/>
            <a:p>
              <a:pPr>
                <a:spcBef>
                  <a:spcPts val="0"/>
                </a:spcBef>
              </a:pPr>
              <a:r>
                <a:rPr lang="en-GB" sz="1400" dirty="0">
                  <a:solidFill>
                    <a:srgbClr val="FFFF00"/>
                  </a:solidFill>
                </a:rPr>
                <a:t>A2</a:t>
              </a:r>
            </a:p>
          </p:txBody>
        </p:sp>
        <p:sp>
          <p:nvSpPr>
            <p:cNvPr id="15" name="TextBox 14">
              <a:extLst>
                <a:ext uri="{FF2B5EF4-FFF2-40B4-BE49-F238E27FC236}">
                  <a16:creationId xmlns:a16="http://schemas.microsoft.com/office/drawing/2014/main" id="{3B9333A9-6C7B-48CF-B416-D16DB7B318FC}"/>
                </a:ext>
              </a:extLst>
            </p:cNvPr>
            <p:cNvSpPr txBox="1"/>
            <p:nvPr/>
          </p:nvSpPr>
          <p:spPr>
            <a:xfrm>
              <a:off x="7280781" y="1843472"/>
              <a:ext cx="231770" cy="215444"/>
            </a:xfrm>
            <a:prstGeom prst="rect">
              <a:avLst/>
            </a:prstGeom>
            <a:noFill/>
          </p:spPr>
          <p:txBody>
            <a:bodyPr wrap="square" lIns="0" tIns="0" rIns="0" bIns="0" rtlCol="0">
              <a:spAutoFit/>
            </a:bodyPr>
            <a:lstStyle/>
            <a:p>
              <a:pPr>
                <a:spcBef>
                  <a:spcPts val="0"/>
                </a:spcBef>
              </a:pPr>
              <a:r>
                <a:rPr lang="en-GB" sz="1400" dirty="0">
                  <a:solidFill>
                    <a:srgbClr val="FFFF00"/>
                  </a:solidFill>
                </a:rPr>
                <a:t>B2</a:t>
              </a:r>
            </a:p>
          </p:txBody>
        </p:sp>
        <p:sp>
          <p:nvSpPr>
            <p:cNvPr id="16" name="TextBox 15">
              <a:extLst>
                <a:ext uri="{FF2B5EF4-FFF2-40B4-BE49-F238E27FC236}">
                  <a16:creationId xmlns:a16="http://schemas.microsoft.com/office/drawing/2014/main" id="{4A9BA5FF-673E-4739-AA12-3AB469591FAE}"/>
                </a:ext>
              </a:extLst>
            </p:cNvPr>
            <p:cNvSpPr txBox="1"/>
            <p:nvPr/>
          </p:nvSpPr>
          <p:spPr>
            <a:xfrm>
              <a:off x="7766241" y="1943858"/>
              <a:ext cx="231770" cy="215444"/>
            </a:xfrm>
            <a:prstGeom prst="rect">
              <a:avLst/>
            </a:prstGeom>
            <a:noFill/>
          </p:spPr>
          <p:txBody>
            <a:bodyPr wrap="square" lIns="0" tIns="0" rIns="0" bIns="0" rtlCol="0">
              <a:spAutoFit/>
            </a:bodyPr>
            <a:lstStyle/>
            <a:p>
              <a:pPr>
                <a:spcBef>
                  <a:spcPts val="0"/>
                </a:spcBef>
              </a:pPr>
              <a:r>
                <a:rPr lang="en-GB" sz="1400" dirty="0">
                  <a:solidFill>
                    <a:srgbClr val="FFFF00"/>
                  </a:solidFill>
                </a:rPr>
                <a:t>C2</a:t>
              </a:r>
            </a:p>
          </p:txBody>
        </p:sp>
      </p:grpSp>
    </p:spTree>
    <p:extLst>
      <p:ext uri="{BB962C8B-B14F-4D97-AF65-F5344CB8AC3E}">
        <p14:creationId xmlns:p14="http://schemas.microsoft.com/office/powerpoint/2010/main" val="78355831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通量比较</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66</a:t>
            </a:fld>
            <a:endParaRPr lang="en-US" dirty="0"/>
          </a:p>
        </p:txBody>
      </p:sp>
      <p:pic>
        <p:nvPicPr>
          <p:cNvPr id="8" name="Picture 2">
            <a:extLst>
              <a:ext uri="{FF2B5EF4-FFF2-40B4-BE49-F238E27FC236}">
                <a16:creationId xmlns:a16="http://schemas.microsoft.com/office/drawing/2014/main" id="{DA5453E9-F5FA-4287-9A63-43B62ADFD52E}"/>
              </a:ext>
            </a:extLst>
          </p:cNvPr>
          <p:cNvPicPr>
            <a:picLocks noChangeAspect="1" noChangeArrowheads="1"/>
          </p:cNvPicPr>
          <p:nvPr/>
        </p:nvPicPr>
        <p:blipFill>
          <a:blip r:embed="rId2">
            <a:clrChange>
              <a:clrFrom>
                <a:srgbClr val="FFFFFF"/>
              </a:clrFrom>
              <a:clrTo>
                <a:srgbClr val="FFFFFF">
                  <a:alpha val="0"/>
                </a:srgbClr>
              </a:clrTo>
            </a:clrChange>
          </a:blip>
          <a:srcRect b="12727"/>
          <a:stretch>
            <a:fillRect/>
          </a:stretch>
        </p:blipFill>
        <p:spPr bwMode="auto">
          <a:xfrm>
            <a:off x="800471" y="826993"/>
            <a:ext cx="2732234" cy="2671133"/>
          </a:xfrm>
          <a:prstGeom prst="rect">
            <a:avLst/>
          </a:prstGeom>
          <a:noFill/>
          <a:ln w="9525">
            <a:noFill/>
            <a:miter lim="800000"/>
            <a:headEnd/>
            <a:tailEnd/>
          </a:ln>
        </p:spPr>
      </p:pic>
      <p:pic>
        <p:nvPicPr>
          <p:cNvPr id="9" name="Picture 2">
            <a:extLst>
              <a:ext uri="{FF2B5EF4-FFF2-40B4-BE49-F238E27FC236}">
                <a16:creationId xmlns:a16="http://schemas.microsoft.com/office/drawing/2014/main" id="{BBEE91B1-D31C-41B3-988B-B0AAC381B952}"/>
              </a:ext>
            </a:extLst>
          </p:cNvPr>
          <p:cNvPicPr>
            <a:picLocks noChangeAspect="1" noChangeArrowheads="1"/>
          </p:cNvPicPr>
          <p:nvPr/>
        </p:nvPicPr>
        <p:blipFill>
          <a:blip r:embed="rId3"/>
          <a:srcRect/>
          <a:stretch>
            <a:fillRect/>
          </a:stretch>
        </p:blipFill>
        <p:spPr bwMode="auto">
          <a:xfrm>
            <a:off x="4751055" y="967989"/>
            <a:ext cx="2911288" cy="2481622"/>
          </a:xfrm>
          <a:prstGeom prst="rect">
            <a:avLst/>
          </a:prstGeom>
          <a:noFill/>
          <a:ln w="9525">
            <a:noFill/>
            <a:miter lim="800000"/>
            <a:headEnd/>
            <a:tailEnd/>
          </a:ln>
        </p:spPr>
      </p:pic>
      <p:sp>
        <p:nvSpPr>
          <p:cNvPr id="10" name="TextBox 9">
            <a:extLst>
              <a:ext uri="{FF2B5EF4-FFF2-40B4-BE49-F238E27FC236}">
                <a16:creationId xmlns:a16="http://schemas.microsoft.com/office/drawing/2014/main" id="{00FA0170-B1D9-42B0-9301-44AD5603FD12}"/>
              </a:ext>
            </a:extLst>
          </p:cNvPr>
          <p:cNvSpPr txBox="1"/>
          <p:nvPr/>
        </p:nvSpPr>
        <p:spPr>
          <a:xfrm>
            <a:off x="-162896" y="3679827"/>
            <a:ext cx="8559079" cy="294119"/>
          </a:xfrm>
          <a:prstGeom prst="rect">
            <a:avLst/>
          </a:prstGeom>
          <a:noFill/>
        </p:spPr>
        <p:txBody>
          <a:bodyPr wrap="square" rtlCol="0">
            <a:spAutoFit/>
          </a:bodyPr>
          <a:lstStyle/>
          <a:p>
            <a:pPr algn="ctr">
              <a:lnSpc>
                <a:spcPct val="150000"/>
              </a:lnSpc>
              <a:spcBef>
                <a:spcPts val="0"/>
              </a:spcBef>
            </a:pPr>
            <a:r>
              <a:rPr lang="zh-CN" altLang="en-US" sz="1000" kern="0" dirty="0">
                <a:latin typeface="Arial" pitchFamily="34" charset="0"/>
                <a:cs typeface="Arial" pitchFamily="34" charset="0"/>
              </a:rPr>
              <a:t>理想磁体磁化方向</a:t>
            </a:r>
            <a:r>
              <a:rPr lang="en-GB" sz="1000" b="1" dirty="0"/>
              <a:t>	                  		          </a:t>
            </a:r>
            <a:r>
              <a:rPr lang="zh-CN" altLang="en-US" sz="1000" kern="0" dirty="0">
                <a:latin typeface="Arial" pitchFamily="34" charset="0"/>
                <a:cs typeface="Arial" pitchFamily="34" charset="0"/>
              </a:rPr>
              <a:t>磁铁产生的磁通量</a:t>
            </a:r>
            <a:endParaRPr lang="en-GB" sz="1000" b="1" dirty="0">
              <a:solidFill>
                <a:schemeClr val="tx1"/>
              </a:solidFill>
            </a:endParaRPr>
          </a:p>
        </p:txBody>
      </p:sp>
    </p:spTree>
    <p:extLst>
      <p:ext uri="{BB962C8B-B14F-4D97-AF65-F5344CB8AC3E}">
        <p14:creationId xmlns:p14="http://schemas.microsoft.com/office/powerpoint/2010/main" val="355209384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电机位置传感器</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67</a:t>
            </a:fld>
            <a:endParaRPr lang="en-US" dirty="0"/>
          </a:p>
        </p:txBody>
      </p:sp>
      <p:pic>
        <p:nvPicPr>
          <p:cNvPr id="9" name="Picture 4">
            <a:extLst>
              <a:ext uri="{FF2B5EF4-FFF2-40B4-BE49-F238E27FC236}">
                <a16:creationId xmlns:a16="http://schemas.microsoft.com/office/drawing/2014/main" id="{3F177437-D218-43F6-9FBF-803D962A01C2}"/>
              </a:ext>
            </a:extLst>
          </p:cNvPr>
          <p:cNvPicPr>
            <a:picLocks noChangeAspect="1" noChangeArrowheads="1"/>
          </p:cNvPicPr>
          <p:nvPr/>
        </p:nvPicPr>
        <p:blipFill>
          <a:blip r:embed="rId2" cstate="email"/>
          <a:srcRect/>
          <a:stretch>
            <a:fillRect/>
          </a:stretch>
        </p:blipFill>
        <p:spPr bwMode="auto">
          <a:xfrm>
            <a:off x="7347456" y="3257984"/>
            <a:ext cx="1457891" cy="304967"/>
          </a:xfrm>
          <a:prstGeom prst="rect">
            <a:avLst/>
          </a:prstGeom>
          <a:noFill/>
          <a:ln w="9525">
            <a:noFill/>
            <a:miter lim="800000"/>
            <a:headEnd/>
            <a:tailEnd/>
          </a:ln>
        </p:spPr>
      </p:pic>
      <p:pic>
        <p:nvPicPr>
          <p:cNvPr id="10" name="Picture 2">
            <a:extLst>
              <a:ext uri="{FF2B5EF4-FFF2-40B4-BE49-F238E27FC236}">
                <a16:creationId xmlns:a16="http://schemas.microsoft.com/office/drawing/2014/main" id="{EF0CF745-C04D-4B06-A59F-FF3F6FB38134}"/>
              </a:ext>
            </a:extLst>
          </p:cNvPr>
          <p:cNvPicPr>
            <a:picLocks noChangeAspect="1" noChangeArrowheads="1"/>
          </p:cNvPicPr>
          <p:nvPr/>
        </p:nvPicPr>
        <p:blipFill>
          <a:blip r:embed="rId3" cstate="email"/>
          <a:srcRect/>
          <a:stretch>
            <a:fillRect/>
          </a:stretch>
        </p:blipFill>
        <p:spPr bwMode="auto">
          <a:xfrm>
            <a:off x="7108869" y="1066143"/>
            <a:ext cx="1613990" cy="1896574"/>
          </a:xfrm>
          <a:prstGeom prst="rect">
            <a:avLst/>
          </a:prstGeom>
          <a:noFill/>
          <a:ln w="9525">
            <a:noFill/>
            <a:miter lim="800000"/>
            <a:headEnd/>
            <a:tailEnd/>
          </a:ln>
        </p:spPr>
      </p:pic>
      <p:sp>
        <p:nvSpPr>
          <p:cNvPr id="11" name="TextBox 10">
            <a:extLst>
              <a:ext uri="{FF2B5EF4-FFF2-40B4-BE49-F238E27FC236}">
                <a16:creationId xmlns:a16="http://schemas.microsoft.com/office/drawing/2014/main" id="{AE393C2B-8FB7-483E-B000-EB26B6E31AE7}"/>
              </a:ext>
            </a:extLst>
          </p:cNvPr>
          <p:cNvSpPr txBox="1"/>
          <p:nvPr/>
        </p:nvSpPr>
        <p:spPr>
          <a:xfrm>
            <a:off x="7719395" y="2922204"/>
            <a:ext cx="1004533" cy="246145"/>
          </a:xfrm>
          <a:prstGeom prst="rect">
            <a:avLst/>
          </a:prstGeom>
          <a:noFill/>
        </p:spPr>
        <p:txBody>
          <a:bodyPr wrap="square" rtlCol="0">
            <a:spAutoFit/>
          </a:bodyPr>
          <a:lstStyle/>
          <a:p>
            <a:r>
              <a:rPr lang="en-GB" sz="1000" dirty="0"/>
              <a:t>Sensor IC</a:t>
            </a:r>
          </a:p>
        </p:txBody>
      </p:sp>
      <p:sp>
        <p:nvSpPr>
          <p:cNvPr id="12" name="TextBox 10">
            <a:extLst>
              <a:ext uri="{FF2B5EF4-FFF2-40B4-BE49-F238E27FC236}">
                <a16:creationId xmlns:a16="http://schemas.microsoft.com/office/drawing/2014/main" id="{1C6F2DA8-610A-4BDF-9711-FEF68144674F}"/>
              </a:ext>
            </a:extLst>
          </p:cNvPr>
          <p:cNvSpPr txBox="1"/>
          <p:nvPr/>
        </p:nvSpPr>
        <p:spPr>
          <a:xfrm>
            <a:off x="8498399" y="1912581"/>
            <a:ext cx="645602" cy="246145"/>
          </a:xfrm>
          <a:prstGeom prst="rect">
            <a:avLst/>
          </a:prstGeom>
          <a:noFill/>
        </p:spPr>
        <p:txBody>
          <a:bodyPr wrap="square" rtlCol="0">
            <a:spAutoFit/>
          </a:bodyPr>
          <a:lstStyle/>
          <a:p>
            <a:r>
              <a:rPr lang="en-GB" sz="1000" dirty="0"/>
              <a:t>Magnet</a:t>
            </a:r>
          </a:p>
        </p:txBody>
      </p:sp>
      <p:cxnSp>
        <p:nvCxnSpPr>
          <p:cNvPr id="13" name="Straight Arrow Connector 7">
            <a:extLst>
              <a:ext uri="{FF2B5EF4-FFF2-40B4-BE49-F238E27FC236}">
                <a16:creationId xmlns:a16="http://schemas.microsoft.com/office/drawing/2014/main" id="{4B4BB460-22AF-4669-AFB9-DAC0AB1EE063}"/>
              </a:ext>
            </a:extLst>
          </p:cNvPr>
          <p:cNvCxnSpPr/>
          <p:nvPr/>
        </p:nvCxnSpPr>
        <p:spPr bwMode="auto">
          <a:xfrm flipH="1">
            <a:off x="8097439" y="3219961"/>
            <a:ext cx="271762" cy="107988"/>
          </a:xfrm>
          <a:prstGeom prst="straightConnector1">
            <a:avLst/>
          </a:prstGeom>
          <a:noFill/>
          <a:ln w="12700" cap="flat" cmpd="sng" algn="ctr">
            <a:solidFill>
              <a:schemeClr val="accent2">
                <a:lumMod val="75000"/>
              </a:schemeClr>
            </a:solidFill>
            <a:prstDash val="solid"/>
            <a:round/>
            <a:headEnd type="none" w="med" len="med"/>
            <a:tailEnd type="triangle" w="med" len="med"/>
          </a:ln>
          <a:effectLst/>
        </p:spPr>
      </p:cxnSp>
      <p:sp>
        <p:nvSpPr>
          <p:cNvPr id="14" name="TextBox 8">
            <a:extLst>
              <a:ext uri="{FF2B5EF4-FFF2-40B4-BE49-F238E27FC236}">
                <a16:creationId xmlns:a16="http://schemas.microsoft.com/office/drawing/2014/main" id="{ED5B1120-0ED6-4403-98D3-3C440C6124FC}"/>
              </a:ext>
            </a:extLst>
          </p:cNvPr>
          <p:cNvSpPr txBox="1"/>
          <p:nvPr/>
        </p:nvSpPr>
        <p:spPr>
          <a:xfrm>
            <a:off x="8288845" y="3091586"/>
            <a:ext cx="708190" cy="584595"/>
          </a:xfrm>
          <a:prstGeom prst="rect">
            <a:avLst/>
          </a:prstGeom>
          <a:noFill/>
        </p:spPr>
        <p:txBody>
          <a:bodyPr wrap="square" rtlCol="0">
            <a:spAutoFit/>
          </a:bodyPr>
          <a:lstStyle/>
          <a:p>
            <a:r>
              <a:rPr lang="en-GB" sz="800" dirty="0"/>
              <a:t>Top Die</a:t>
            </a:r>
          </a:p>
          <a:p>
            <a:endParaRPr lang="en-GB" sz="800" dirty="0"/>
          </a:p>
          <a:p>
            <a:endParaRPr lang="en-GB" sz="800" dirty="0"/>
          </a:p>
          <a:p>
            <a:r>
              <a:rPr lang="en-GB" sz="800" dirty="0"/>
              <a:t>Bottom Die</a:t>
            </a:r>
          </a:p>
        </p:txBody>
      </p:sp>
      <p:sp>
        <p:nvSpPr>
          <p:cNvPr id="15" name="TextBox 10">
            <a:extLst>
              <a:ext uri="{FF2B5EF4-FFF2-40B4-BE49-F238E27FC236}">
                <a16:creationId xmlns:a16="http://schemas.microsoft.com/office/drawing/2014/main" id="{542A94DD-AAB0-46AF-9D38-E914D2D0E73D}"/>
              </a:ext>
            </a:extLst>
          </p:cNvPr>
          <p:cNvSpPr txBox="1"/>
          <p:nvPr/>
        </p:nvSpPr>
        <p:spPr>
          <a:xfrm>
            <a:off x="7481420" y="3469288"/>
            <a:ext cx="1004533" cy="246145"/>
          </a:xfrm>
          <a:prstGeom prst="rect">
            <a:avLst/>
          </a:prstGeom>
          <a:noFill/>
        </p:spPr>
        <p:txBody>
          <a:bodyPr wrap="square" rtlCol="0">
            <a:spAutoFit/>
          </a:bodyPr>
          <a:lstStyle/>
          <a:p>
            <a:r>
              <a:rPr lang="en-GB" sz="1000" dirty="0"/>
              <a:t>Sensor IC</a:t>
            </a:r>
          </a:p>
        </p:txBody>
      </p:sp>
      <p:cxnSp>
        <p:nvCxnSpPr>
          <p:cNvPr id="16" name="Straight Arrow Connector 7">
            <a:extLst>
              <a:ext uri="{FF2B5EF4-FFF2-40B4-BE49-F238E27FC236}">
                <a16:creationId xmlns:a16="http://schemas.microsoft.com/office/drawing/2014/main" id="{08BAE46F-9F61-4BF3-86F3-11AE0E612344}"/>
              </a:ext>
            </a:extLst>
          </p:cNvPr>
          <p:cNvCxnSpPr/>
          <p:nvPr/>
        </p:nvCxnSpPr>
        <p:spPr bwMode="auto">
          <a:xfrm flipH="1" flipV="1">
            <a:off x="8108030" y="3425891"/>
            <a:ext cx="251131" cy="145656"/>
          </a:xfrm>
          <a:prstGeom prst="straightConnector1">
            <a:avLst/>
          </a:prstGeom>
          <a:noFill/>
          <a:ln w="12700" cap="flat" cmpd="sng" algn="ctr">
            <a:solidFill>
              <a:schemeClr val="accent2">
                <a:lumMod val="75000"/>
              </a:schemeClr>
            </a:solidFill>
            <a:prstDash val="solid"/>
            <a:round/>
            <a:headEnd type="none" w="med" len="med"/>
            <a:tailEnd type="triangle" w="med" len="med"/>
          </a:ln>
          <a:effectLst/>
        </p:spPr>
      </p:cxnSp>
      <p:sp>
        <p:nvSpPr>
          <p:cNvPr id="17" name="Inhaltsplatzhalter 2">
            <a:extLst>
              <a:ext uri="{FF2B5EF4-FFF2-40B4-BE49-F238E27FC236}">
                <a16:creationId xmlns:a16="http://schemas.microsoft.com/office/drawing/2014/main" id="{9AFCE194-2BD0-44D8-8142-30AF38CEC518}"/>
              </a:ext>
            </a:extLst>
          </p:cNvPr>
          <p:cNvSpPr txBox="1">
            <a:spLocks/>
          </p:cNvSpPr>
          <p:nvPr/>
        </p:nvSpPr>
        <p:spPr>
          <a:xfrm>
            <a:off x="241711" y="738567"/>
            <a:ext cx="7301176" cy="3769775"/>
          </a:xfrm>
          <a:prstGeom prst="rect">
            <a:avLst/>
          </a:prstGeom>
        </p:spPr>
        <p:txBody>
          <a:bodyPr/>
          <a:lstStyle/>
          <a:p>
            <a:pPr marL="215911" lvl="1" indent="-215911">
              <a:buClr>
                <a:schemeClr val="tx2"/>
              </a:buClr>
              <a:buSzPct val="85000"/>
              <a:buFont typeface="Wingdings" pitchFamily="2" charset="2"/>
              <a:buChar char="n"/>
              <a:defRPr/>
            </a:pPr>
            <a:r>
              <a:rPr lang="zh-CN" altLang="en-US" sz="1600" kern="0" dirty="0">
                <a:latin typeface="Arial" pitchFamily="34" charset="0"/>
                <a:cs typeface="Arial" pitchFamily="34" charset="0"/>
              </a:rPr>
              <a:t>电机位置传感器（</a:t>
            </a:r>
            <a:r>
              <a:rPr lang="en-US" altLang="zh-CN" sz="1600" kern="0" dirty="0">
                <a:latin typeface="Arial" pitchFamily="34" charset="0"/>
                <a:cs typeface="Arial" pitchFamily="34" charset="0"/>
              </a:rPr>
              <a:t>MPS</a:t>
            </a:r>
            <a:r>
              <a:rPr lang="zh-CN" altLang="en-US" sz="1600" kern="0" dirty="0">
                <a:latin typeface="Arial" pitchFamily="34" charset="0"/>
                <a:cs typeface="Arial" pitchFamily="34" charset="0"/>
              </a:rPr>
              <a:t>）有三个独立的通道</a:t>
            </a:r>
            <a:r>
              <a:rPr lang="en-GB" sz="1600" kern="0" dirty="0">
                <a:latin typeface="Arial" pitchFamily="34" charset="0"/>
                <a:cs typeface="Arial" pitchFamily="34" charset="0"/>
              </a:rPr>
              <a:t>:</a:t>
            </a:r>
          </a:p>
          <a:p>
            <a:pPr marL="431772" lvl="2" indent="-215887">
              <a:spcBef>
                <a:spcPts val="400"/>
              </a:spcBef>
              <a:spcAft>
                <a:spcPts val="400"/>
              </a:spcAft>
              <a:buClr>
                <a:schemeClr val="tx2"/>
              </a:buClr>
              <a:buSzPct val="100000"/>
              <a:buFont typeface="Arial" pitchFamily="34" charset="0"/>
              <a:buChar char="–"/>
              <a:defRPr/>
            </a:pPr>
            <a:r>
              <a:rPr lang="zh-CN" altLang="en-US" sz="1200" dirty="0">
                <a:latin typeface="Arial" pitchFamily="34" charset="0"/>
                <a:cs typeface="Arial" pitchFamily="34" charset="0"/>
              </a:rPr>
              <a:t>通道</a:t>
            </a:r>
            <a:r>
              <a:rPr lang="en-US" altLang="zh-CN" sz="1200" dirty="0">
                <a:latin typeface="Arial" pitchFamily="34" charset="0"/>
                <a:cs typeface="Arial" pitchFamily="34" charset="0"/>
              </a:rPr>
              <a:t>1</a:t>
            </a:r>
            <a:r>
              <a:rPr lang="zh-CN" altLang="en-US" sz="1200" dirty="0">
                <a:latin typeface="Arial" pitchFamily="34" charset="0"/>
                <a:cs typeface="Arial" pitchFamily="34" charset="0"/>
              </a:rPr>
              <a:t>和</a:t>
            </a:r>
            <a:r>
              <a:rPr lang="en-US" altLang="zh-CN" sz="1200" dirty="0">
                <a:latin typeface="Arial" pitchFamily="34" charset="0"/>
                <a:cs typeface="Arial" pitchFamily="34" charset="0"/>
              </a:rPr>
              <a:t>2</a:t>
            </a:r>
            <a:r>
              <a:rPr lang="zh-CN" altLang="en-US" sz="1200" dirty="0">
                <a:latin typeface="Arial" pitchFamily="34" charset="0"/>
                <a:cs typeface="Arial" pitchFamily="34" charset="0"/>
              </a:rPr>
              <a:t>：</a:t>
            </a:r>
            <a:r>
              <a:rPr lang="en-US" altLang="zh-CN" sz="1200" dirty="0">
                <a:latin typeface="Arial" pitchFamily="34" charset="0"/>
                <a:cs typeface="Arial" pitchFamily="34" charset="0"/>
              </a:rPr>
              <a:t>AMR</a:t>
            </a:r>
            <a:r>
              <a:rPr lang="zh-CN" altLang="en-US" sz="1200" dirty="0">
                <a:latin typeface="Arial" pitchFamily="34" charset="0"/>
                <a:cs typeface="Arial" pitchFamily="34" charset="0"/>
              </a:rPr>
              <a:t>电机位置传感</a:t>
            </a:r>
            <a:r>
              <a:rPr lang="en-US" altLang="zh-CN" sz="1200" dirty="0">
                <a:latin typeface="Arial" pitchFamily="34" charset="0"/>
                <a:cs typeface="Arial" pitchFamily="34" charset="0"/>
              </a:rPr>
              <a:t>IC[ADA4571-2]</a:t>
            </a:r>
            <a:endParaRPr lang="en-GB" sz="1200" dirty="0">
              <a:latin typeface="Arial" pitchFamily="34" charset="0"/>
              <a:cs typeface="Arial" pitchFamily="34" charset="0"/>
            </a:endParaRPr>
          </a:p>
          <a:p>
            <a:pPr marL="431772" lvl="2" indent="-215887">
              <a:spcBef>
                <a:spcPts val="400"/>
              </a:spcBef>
              <a:spcAft>
                <a:spcPts val="400"/>
              </a:spcAft>
              <a:buClr>
                <a:schemeClr val="tx2"/>
              </a:buClr>
              <a:buSzPct val="100000"/>
              <a:buFont typeface="Arial" pitchFamily="34" charset="0"/>
              <a:buChar char="–"/>
              <a:defRPr/>
            </a:pPr>
            <a:r>
              <a:rPr lang="zh-CN" altLang="en-US" sz="1200" dirty="0">
                <a:latin typeface="Arial" pitchFamily="34" charset="0"/>
                <a:cs typeface="Arial" pitchFamily="34" charset="0"/>
              </a:rPr>
              <a:t>通道</a:t>
            </a:r>
            <a:r>
              <a:rPr lang="en-US" altLang="zh-CN" sz="1200" dirty="0">
                <a:latin typeface="Arial" pitchFamily="34" charset="0"/>
                <a:cs typeface="Arial" pitchFamily="34" charset="0"/>
              </a:rPr>
              <a:t>3</a:t>
            </a:r>
            <a:r>
              <a:rPr lang="zh-CN" altLang="en-US" sz="1200" dirty="0">
                <a:latin typeface="Arial" pitchFamily="34" charset="0"/>
                <a:cs typeface="Arial" pitchFamily="34" charset="0"/>
              </a:rPr>
              <a:t>：</a:t>
            </a:r>
            <a:r>
              <a:rPr lang="en-US" altLang="zh-CN" sz="1200" dirty="0">
                <a:latin typeface="Arial" pitchFamily="34" charset="0"/>
                <a:cs typeface="Arial" pitchFamily="34" charset="0"/>
              </a:rPr>
              <a:t>2x</a:t>
            </a:r>
            <a:r>
              <a:rPr lang="zh-CN" altLang="en-US" sz="1200" dirty="0">
                <a:latin typeface="Arial" pitchFamily="34" charset="0"/>
                <a:cs typeface="Arial" pitchFamily="34" charset="0"/>
              </a:rPr>
              <a:t>模拟霍尔效应传感器</a:t>
            </a:r>
            <a:r>
              <a:rPr lang="en-US" altLang="zh-CN" sz="1200" dirty="0">
                <a:latin typeface="Arial" pitchFamily="34" charset="0"/>
                <a:cs typeface="Arial" pitchFamily="34" charset="0"/>
              </a:rPr>
              <a:t>IC[A1308LLHLX]</a:t>
            </a:r>
            <a:endParaRPr lang="en-GB" sz="1200" dirty="0">
              <a:latin typeface="Arial" pitchFamily="34" charset="0"/>
              <a:cs typeface="Arial" pitchFamily="34" charset="0"/>
            </a:endParaRPr>
          </a:p>
          <a:p>
            <a:pPr marL="0" lvl="1">
              <a:buClr>
                <a:schemeClr val="tx2"/>
              </a:buClr>
              <a:buSzPct val="85000"/>
              <a:defRPr/>
            </a:pPr>
            <a:endParaRPr lang="en-GB" sz="1600" kern="0" dirty="0">
              <a:latin typeface="Arial" pitchFamily="34" charset="0"/>
              <a:cs typeface="Arial" pitchFamily="34" charset="0"/>
            </a:endParaRPr>
          </a:p>
          <a:p>
            <a:pPr marL="215911" lvl="1" indent="-215911">
              <a:buClr>
                <a:schemeClr val="tx2"/>
              </a:buClr>
              <a:buSzPct val="85000"/>
              <a:buFont typeface="Wingdings" pitchFamily="2" charset="2"/>
              <a:buChar char="n"/>
              <a:defRPr/>
            </a:pPr>
            <a:r>
              <a:rPr lang="zh-CN" altLang="en-US" sz="1600" kern="0" dirty="0">
                <a:latin typeface="Arial" pitchFamily="34" charset="0"/>
                <a:cs typeface="Arial" pitchFamily="34" charset="0"/>
              </a:rPr>
              <a:t>传感器由三个部件组成</a:t>
            </a:r>
            <a:r>
              <a:rPr lang="en-GB" sz="1600" kern="0" dirty="0">
                <a:latin typeface="Arial" pitchFamily="34" charset="0"/>
                <a:cs typeface="Arial" pitchFamily="34" charset="0"/>
              </a:rPr>
              <a:t>:</a:t>
            </a:r>
          </a:p>
          <a:p>
            <a:pPr marL="672870" lvl="2" indent="-215911">
              <a:buClr>
                <a:schemeClr val="tx2"/>
              </a:buClr>
              <a:buSzPct val="85000"/>
              <a:buFont typeface="Wingdings" pitchFamily="2" charset="2"/>
              <a:buChar char="n"/>
              <a:defRPr/>
            </a:pPr>
            <a:r>
              <a:rPr lang="zh-CN" altLang="en-US" sz="1600" kern="0" dirty="0">
                <a:latin typeface="Arial" pitchFamily="34" charset="0"/>
                <a:cs typeface="Arial" pitchFamily="34" charset="0"/>
              </a:rPr>
              <a:t>感应磁铁（偶极）</a:t>
            </a:r>
            <a:endParaRPr lang="en-GB" sz="1600" kern="0" dirty="0">
              <a:latin typeface="Arial" pitchFamily="34" charset="0"/>
              <a:cs typeface="Arial" pitchFamily="34" charset="0"/>
            </a:endParaRPr>
          </a:p>
          <a:p>
            <a:pPr marL="888731" lvl="3" indent="-215887">
              <a:spcBef>
                <a:spcPts val="400"/>
              </a:spcBef>
              <a:spcAft>
                <a:spcPts val="400"/>
              </a:spcAft>
              <a:buClr>
                <a:schemeClr val="tx2"/>
              </a:buClr>
              <a:buSzPct val="100000"/>
              <a:buFont typeface="Arial" pitchFamily="34" charset="0"/>
              <a:buChar char="–"/>
              <a:defRPr/>
            </a:pPr>
            <a:r>
              <a:rPr lang="zh-CN" altLang="en-US" sz="1200" dirty="0">
                <a:latin typeface="Arial" pitchFamily="34" charset="0"/>
                <a:cs typeface="Arial" pitchFamily="34" charset="0"/>
              </a:rPr>
              <a:t>强大的</a:t>
            </a:r>
            <a:r>
              <a:rPr lang="en-US" altLang="zh-CN" sz="1200" dirty="0">
                <a:latin typeface="Arial" pitchFamily="34" charset="0"/>
                <a:cs typeface="Arial" pitchFamily="34" charset="0"/>
              </a:rPr>
              <a:t>NdFe</a:t>
            </a:r>
            <a:r>
              <a:rPr lang="zh-CN" altLang="en-US" sz="1200" dirty="0">
                <a:latin typeface="Arial" pitchFamily="34" charset="0"/>
                <a:cs typeface="Arial" pitchFamily="34" charset="0"/>
              </a:rPr>
              <a:t>稀土感应磁体，最大限度地减少外部磁场干扰</a:t>
            </a:r>
            <a:endParaRPr lang="en-GB" sz="1400" kern="0" dirty="0">
              <a:latin typeface="Arial" pitchFamily="34" charset="0"/>
              <a:cs typeface="Arial" pitchFamily="34" charset="0"/>
            </a:endParaRPr>
          </a:p>
          <a:p>
            <a:pPr marL="672870" lvl="2" indent="-215911">
              <a:buClr>
                <a:schemeClr val="tx2"/>
              </a:buClr>
              <a:buSzPct val="85000"/>
              <a:buFont typeface="Wingdings" pitchFamily="2" charset="2"/>
              <a:buChar char="n"/>
              <a:defRPr/>
            </a:pPr>
            <a:r>
              <a:rPr lang="en-GB" sz="1600" kern="0" dirty="0">
                <a:latin typeface="Arial" pitchFamily="34" charset="0"/>
                <a:cs typeface="Arial" pitchFamily="34" charset="0"/>
              </a:rPr>
              <a:t>AMR</a:t>
            </a:r>
            <a:r>
              <a:rPr lang="zh-CN" altLang="en-US" sz="1600" kern="0" dirty="0">
                <a:latin typeface="Arial" pitchFamily="34" charset="0"/>
                <a:cs typeface="Arial" pitchFamily="34" charset="0"/>
              </a:rPr>
              <a:t>传感</a:t>
            </a:r>
            <a:r>
              <a:rPr lang="en-GB" sz="1600" kern="0" dirty="0">
                <a:latin typeface="Arial" pitchFamily="34" charset="0"/>
                <a:cs typeface="Arial" pitchFamily="34" charset="0"/>
              </a:rPr>
              <a:t>IC</a:t>
            </a:r>
          </a:p>
          <a:p>
            <a:pPr marL="888731" lvl="3" indent="-215887">
              <a:spcBef>
                <a:spcPts val="400"/>
              </a:spcBef>
              <a:spcAft>
                <a:spcPts val="400"/>
              </a:spcAft>
              <a:buClr>
                <a:schemeClr val="tx2"/>
              </a:buClr>
              <a:buSzPct val="100000"/>
              <a:buFont typeface="Arial" pitchFamily="34" charset="0"/>
              <a:buChar char="–"/>
              <a:defRPr/>
            </a:pPr>
            <a:r>
              <a:rPr lang="zh-CN" altLang="en-US" sz="1200" dirty="0">
                <a:latin typeface="Arial" pitchFamily="34" charset="0"/>
                <a:cs typeface="Arial" pitchFamily="34" charset="0"/>
              </a:rPr>
              <a:t>双芯片技术</a:t>
            </a:r>
            <a:r>
              <a:rPr lang="en-US" altLang="zh-CN" sz="1200" dirty="0">
                <a:latin typeface="Arial" pitchFamily="34" charset="0"/>
                <a:cs typeface="Arial" pitchFamily="34" charset="0"/>
              </a:rPr>
              <a:t>–</a:t>
            </a:r>
            <a:r>
              <a:rPr lang="zh-CN" altLang="en-US" sz="1200" dirty="0">
                <a:latin typeface="Arial" pitchFamily="34" charset="0"/>
                <a:cs typeface="Arial" pitchFamily="34" charset="0"/>
              </a:rPr>
              <a:t>两个传感芯片在一个封装中相互隔离</a:t>
            </a:r>
            <a:endParaRPr lang="en-GB" sz="1200" dirty="0">
              <a:latin typeface="Arial" pitchFamily="34" charset="0"/>
              <a:cs typeface="Arial" pitchFamily="34" charset="0"/>
            </a:endParaRPr>
          </a:p>
          <a:p>
            <a:pPr marL="888731" lvl="3" indent="-215887">
              <a:spcBef>
                <a:spcPts val="400"/>
              </a:spcBef>
              <a:spcAft>
                <a:spcPts val="400"/>
              </a:spcAft>
              <a:buClr>
                <a:schemeClr val="tx2"/>
              </a:buClr>
              <a:buSzPct val="100000"/>
              <a:buFont typeface="Arial" pitchFamily="34" charset="0"/>
              <a:buChar char="–"/>
              <a:defRPr/>
            </a:pPr>
            <a:r>
              <a:rPr lang="en-US" altLang="zh-CN" sz="1200" dirty="0">
                <a:latin typeface="Arial" pitchFamily="34" charset="0"/>
                <a:cs typeface="Arial" pitchFamily="34" charset="0"/>
              </a:rPr>
              <a:t>AMR</a:t>
            </a:r>
            <a:r>
              <a:rPr lang="zh-CN" altLang="en-US" sz="1200" dirty="0">
                <a:latin typeface="Arial" pitchFamily="34" charset="0"/>
                <a:cs typeface="Arial" pitchFamily="34" charset="0"/>
              </a:rPr>
              <a:t>（各向异性磁阻*）磁传感器</a:t>
            </a:r>
            <a:endParaRPr lang="en-GB" sz="1200" dirty="0">
              <a:latin typeface="Arial" pitchFamily="34" charset="0"/>
              <a:cs typeface="Arial" pitchFamily="34" charset="0"/>
            </a:endParaRPr>
          </a:p>
          <a:p>
            <a:pPr marL="888731" lvl="3" indent="-215887">
              <a:spcBef>
                <a:spcPts val="400"/>
              </a:spcBef>
              <a:spcAft>
                <a:spcPts val="400"/>
              </a:spcAft>
              <a:buClr>
                <a:schemeClr val="tx2"/>
              </a:buClr>
              <a:buSzPct val="100000"/>
              <a:buFont typeface="Arial" pitchFamily="34" charset="0"/>
              <a:buChar char="–"/>
              <a:defRPr/>
            </a:pPr>
            <a:r>
              <a:rPr lang="zh-CN" altLang="en-US" sz="1200" dirty="0">
                <a:latin typeface="Arial" pitchFamily="34" charset="0"/>
                <a:cs typeface="Arial" pitchFamily="34" charset="0"/>
              </a:rPr>
              <a:t>模拟信号提供优于</a:t>
            </a:r>
            <a:r>
              <a:rPr lang="en-US" altLang="zh-CN" sz="1200" dirty="0">
                <a:latin typeface="Arial" pitchFamily="34" charset="0"/>
                <a:cs typeface="Arial" pitchFamily="34" charset="0"/>
              </a:rPr>
              <a:t>0.1</a:t>
            </a:r>
            <a:r>
              <a:rPr lang="zh-CN" altLang="en-US" sz="1200" dirty="0">
                <a:latin typeface="Arial" pitchFamily="34" charset="0"/>
                <a:cs typeface="Arial" pitchFamily="34" charset="0"/>
              </a:rPr>
              <a:t>度的分辨率</a:t>
            </a:r>
            <a:endParaRPr lang="en-GB" sz="1200" dirty="0">
              <a:latin typeface="Arial" pitchFamily="34" charset="0"/>
              <a:cs typeface="Arial" pitchFamily="34" charset="0"/>
            </a:endParaRPr>
          </a:p>
          <a:p>
            <a:pPr marL="672870" lvl="2" indent="-215911">
              <a:buClr>
                <a:schemeClr val="tx2"/>
              </a:buClr>
              <a:buSzPct val="85000"/>
              <a:buFont typeface="Wingdings" pitchFamily="2" charset="2"/>
              <a:buChar char="n"/>
              <a:defRPr/>
            </a:pPr>
            <a:r>
              <a:rPr lang="zh-CN" altLang="en-US" sz="1600" kern="0" dirty="0">
                <a:latin typeface="Arial" pitchFamily="34" charset="0"/>
                <a:cs typeface="Arial" pitchFamily="34" charset="0"/>
              </a:rPr>
              <a:t>模拟霍尔效应传感器</a:t>
            </a:r>
            <a:endParaRPr lang="en-GB" sz="1600" kern="0" dirty="0">
              <a:latin typeface="Arial" pitchFamily="34" charset="0"/>
              <a:cs typeface="Arial" pitchFamily="34" charset="0"/>
            </a:endParaRPr>
          </a:p>
          <a:p>
            <a:pPr marL="888731" lvl="3" indent="-215887">
              <a:spcBef>
                <a:spcPts val="400"/>
              </a:spcBef>
              <a:spcAft>
                <a:spcPts val="400"/>
              </a:spcAft>
              <a:buClr>
                <a:schemeClr val="tx2"/>
              </a:buClr>
              <a:buSzPct val="100000"/>
              <a:buFont typeface="Arial" pitchFamily="34" charset="0"/>
              <a:buChar char="–"/>
              <a:defRPr/>
            </a:pPr>
            <a:r>
              <a:rPr lang="en-US" altLang="zh-CN" sz="1200" dirty="0">
                <a:latin typeface="Arial" pitchFamily="34" charset="0"/>
                <a:cs typeface="Arial" pitchFamily="34" charset="0"/>
              </a:rPr>
              <a:t>2x</a:t>
            </a:r>
            <a:r>
              <a:rPr lang="zh-CN" altLang="en-US" sz="1200" dirty="0">
                <a:latin typeface="Arial" pitchFamily="34" charset="0"/>
                <a:cs typeface="Arial" pitchFamily="34" charset="0"/>
              </a:rPr>
              <a:t>模拟霍尔传感器</a:t>
            </a:r>
            <a:r>
              <a:rPr lang="en-US" altLang="zh-CN" sz="1200" dirty="0">
                <a:latin typeface="Arial" pitchFamily="34" charset="0"/>
                <a:cs typeface="Arial" pitchFamily="34" charset="0"/>
              </a:rPr>
              <a:t>IC–</a:t>
            </a:r>
            <a:r>
              <a:rPr lang="zh-CN" altLang="en-US" sz="1200" dirty="0">
                <a:latin typeface="Arial" pitchFamily="34" charset="0"/>
                <a:cs typeface="Arial" pitchFamily="34" charset="0"/>
              </a:rPr>
              <a:t>安装在感测</a:t>
            </a:r>
            <a:r>
              <a:rPr lang="en-US" altLang="zh-CN" sz="1200" dirty="0">
                <a:latin typeface="Arial" pitchFamily="34" charset="0"/>
                <a:cs typeface="Arial" pitchFamily="34" charset="0"/>
              </a:rPr>
              <a:t>IC</a:t>
            </a:r>
            <a:r>
              <a:rPr lang="zh-CN" altLang="en-US" sz="1200" dirty="0">
                <a:latin typeface="Arial" pitchFamily="34" charset="0"/>
                <a:cs typeface="Arial" pitchFamily="34" charset="0"/>
              </a:rPr>
              <a:t>周围的</a:t>
            </a:r>
            <a:r>
              <a:rPr lang="en-US" altLang="zh-CN" sz="1200" dirty="0">
                <a:latin typeface="Arial" pitchFamily="34" charset="0"/>
                <a:cs typeface="Arial" pitchFamily="34" charset="0"/>
              </a:rPr>
              <a:t>3</a:t>
            </a:r>
            <a:r>
              <a:rPr lang="zh-CN" altLang="en-US" sz="1200" dirty="0">
                <a:latin typeface="Arial" pitchFamily="34" charset="0"/>
                <a:cs typeface="Arial" pitchFamily="34" charset="0"/>
              </a:rPr>
              <a:t>针微型封装</a:t>
            </a:r>
            <a:endParaRPr lang="en-GB" sz="1200" dirty="0">
              <a:latin typeface="Arial" pitchFamily="34" charset="0"/>
              <a:cs typeface="Arial" pitchFamily="34" charset="0"/>
            </a:endParaRPr>
          </a:p>
          <a:p>
            <a:pPr marL="888731" lvl="3" indent="-215887">
              <a:spcBef>
                <a:spcPts val="400"/>
              </a:spcBef>
              <a:spcAft>
                <a:spcPts val="400"/>
              </a:spcAft>
              <a:buClr>
                <a:schemeClr val="tx2"/>
              </a:buClr>
              <a:buSzPct val="100000"/>
              <a:buFont typeface="Arial" pitchFamily="34" charset="0"/>
              <a:buChar char="–"/>
              <a:defRPr/>
            </a:pPr>
            <a:r>
              <a:rPr lang="zh-CN" altLang="en-US" sz="1200" dirty="0">
                <a:latin typeface="Arial" pitchFamily="34" charset="0"/>
                <a:cs typeface="Arial" pitchFamily="34" charset="0"/>
              </a:rPr>
              <a:t>在旋转磁铁的影响下，每转一周产生正弦</a:t>
            </a:r>
            <a:r>
              <a:rPr lang="en-US" altLang="zh-CN" sz="1200" dirty="0">
                <a:latin typeface="Arial" pitchFamily="34" charset="0"/>
                <a:cs typeface="Arial" pitchFamily="34" charset="0"/>
              </a:rPr>
              <a:t>/</a:t>
            </a:r>
            <a:r>
              <a:rPr lang="zh-CN" altLang="en-US" sz="1200" dirty="0">
                <a:latin typeface="Arial" pitchFamily="34" charset="0"/>
                <a:cs typeface="Arial" pitchFamily="34" charset="0"/>
              </a:rPr>
              <a:t>余弦信号</a:t>
            </a:r>
            <a:endParaRPr lang="en-GB" sz="1200" dirty="0">
              <a:latin typeface="Arial" pitchFamily="34" charset="0"/>
              <a:cs typeface="Arial" pitchFamily="34" charset="0"/>
            </a:endParaRPr>
          </a:p>
        </p:txBody>
      </p:sp>
      <p:pic>
        <p:nvPicPr>
          <p:cNvPr id="18" name="Picture 4">
            <a:extLst>
              <a:ext uri="{FF2B5EF4-FFF2-40B4-BE49-F238E27FC236}">
                <a16:creationId xmlns:a16="http://schemas.microsoft.com/office/drawing/2014/main" id="{C71E2553-3CCD-4917-9A62-3B28DD7B5423}"/>
              </a:ext>
            </a:extLst>
          </p:cNvPr>
          <p:cNvPicPr>
            <a:picLocks noChangeAspect="1" noChangeArrowheads="1"/>
          </p:cNvPicPr>
          <p:nvPr/>
        </p:nvPicPr>
        <p:blipFill>
          <a:blip r:embed="rId4" cstate="print"/>
          <a:srcRect/>
          <a:stretch>
            <a:fillRect/>
          </a:stretch>
        </p:blipFill>
        <p:spPr bwMode="auto">
          <a:xfrm>
            <a:off x="7189711" y="3748517"/>
            <a:ext cx="1840801" cy="971810"/>
          </a:xfrm>
          <a:prstGeom prst="rect">
            <a:avLst/>
          </a:prstGeom>
          <a:noFill/>
          <a:ln w="9525">
            <a:noFill/>
            <a:miter lim="800000"/>
            <a:headEnd/>
            <a:tailEnd/>
          </a:ln>
        </p:spPr>
      </p:pic>
    </p:spTree>
    <p:extLst>
      <p:ext uri="{BB962C8B-B14F-4D97-AF65-F5344CB8AC3E}">
        <p14:creationId xmlns:p14="http://schemas.microsoft.com/office/powerpoint/2010/main" val="383793194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偶极传感器电机位置感应</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68</a:t>
            </a:fld>
            <a:endParaRPr lang="en-US" dirty="0"/>
          </a:p>
        </p:txBody>
      </p:sp>
      <p:sp>
        <p:nvSpPr>
          <p:cNvPr id="5" name="Content Placeholder 1">
            <a:extLst>
              <a:ext uri="{FF2B5EF4-FFF2-40B4-BE49-F238E27FC236}">
                <a16:creationId xmlns:a16="http://schemas.microsoft.com/office/drawing/2014/main" id="{2EF10182-F448-430F-AFA3-1E18197716D5}"/>
              </a:ext>
            </a:extLst>
          </p:cNvPr>
          <p:cNvSpPr>
            <a:spLocks noGrp="1"/>
          </p:cNvSpPr>
          <p:nvPr>
            <p:ph idx="1"/>
          </p:nvPr>
        </p:nvSpPr>
        <p:spPr>
          <a:xfrm>
            <a:off x="357343" y="693175"/>
            <a:ext cx="8425226" cy="2056226"/>
          </a:xfrm>
        </p:spPr>
        <p:txBody>
          <a:bodyPr/>
          <a:lstStyle/>
          <a:p>
            <a:pPr marL="285750" indent="-285750">
              <a:buFont typeface="Arial" panose="020B0604020202020204" pitchFamily="34" charset="0"/>
              <a:buChar char="•"/>
            </a:pPr>
            <a:r>
              <a:rPr lang="zh-CN" altLang="en-US" sz="1200" dirty="0"/>
              <a:t>偶极磁体放置在转子轴的末端</a:t>
            </a:r>
            <a:endParaRPr lang="en-GB" sz="1200" dirty="0"/>
          </a:p>
          <a:p>
            <a:pPr marL="285750" indent="-285750">
              <a:buFont typeface="Arial" panose="020B0604020202020204" pitchFamily="34" charset="0"/>
              <a:buChar char="•"/>
            </a:pPr>
            <a:r>
              <a:rPr lang="zh-CN" altLang="en-US" sz="1200" dirty="0"/>
              <a:t>传感器输出正弦和余弦电压，偏移约</a:t>
            </a:r>
            <a:r>
              <a:rPr lang="en-US" altLang="zh-CN" sz="1200" dirty="0"/>
              <a:t>50%</a:t>
            </a:r>
            <a:r>
              <a:rPr lang="zh-CN" altLang="en-US" sz="1200" dirty="0"/>
              <a:t>电源电压，频率为磁铁频率的两倍（</a:t>
            </a:r>
            <a:r>
              <a:rPr lang="en-US" altLang="zh-CN" sz="1200" dirty="0"/>
              <a:t>180°</a:t>
            </a:r>
            <a:r>
              <a:rPr lang="zh-CN" altLang="en-US" sz="1200" dirty="0"/>
              <a:t>感应）</a:t>
            </a:r>
            <a:endParaRPr lang="en-GB" sz="1200" dirty="0"/>
          </a:p>
          <a:p>
            <a:pPr marL="285750" indent="-285750">
              <a:buFont typeface="Arial" panose="020B0604020202020204" pitchFamily="34" charset="0"/>
              <a:buChar char="•"/>
            </a:pPr>
            <a:r>
              <a:rPr lang="zh-CN" altLang="en-US" sz="1200" dirty="0"/>
              <a:t>原始位置通过</a:t>
            </a:r>
            <a:r>
              <a:rPr lang="en-US" altLang="zh-CN" sz="1200" dirty="0"/>
              <a:t>Arctan</a:t>
            </a:r>
            <a:r>
              <a:rPr lang="zh-CN" altLang="en-US" sz="1200" dirty="0"/>
              <a:t>查找表计算，给出</a:t>
            </a:r>
            <a:r>
              <a:rPr lang="en-US" altLang="zh-CN" sz="1200" dirty="0"/>
              <a:t>2*</a:t>
            </a:r>
            <a:r>
              <a:rPr lang="zh-CN" altLang="en-US" sz="1200" dirty="0"/>
              <a:t>字段位置</a:t>
            </a:r>
            <a:endParaRPr lang="en-GB" sz="1200" dirty="0"/>
          </a:p>
          <a:p>
            <a:pPr marL="285750" indent="-285750">
              <a:buFont typeface="Arial" panose="020B0604020202020204" pitchFamily="34" charset="0"/>
              <a:buChar char="•"/>
            </a:pPr>
            <a:r>
              <a:rPr lang="zh-CN" altLang="en-US" sz="1200" dirty="0"/>
              <a:t>电气位置通过将原始位置乘以</a:t>
            </a:r>
            <a:r>
              <a:rPr lang="en-US" altLang="zh-CN" sz="1200" dirty="0"/>
              <a:t>2</a:t>
            </a:r>
            <a:r>
              <a:rPr lang="zh-CN" altLang="en-US" sz="1200" dirty="0"/>
              <a:t>获得（因为电机有</a:t>
            </a:r>
            <a:r>
              <a:rPr lang="en-US" altLang="zh-CN" sz="1200" dirty="0"/>
              <a:t>4</a:t>
            </a:r>
            <a:r>
              <a:rPr lang="zh-CN" altLang="en-US" sz="1200" dirty="0"/>
              <a:t>个极对）</a:t>
            </a:r>
            <a:endParaRPr lang="en-GB" sz="1200" dirty="0"/>
          </a:p>
          <a:p>
            <a:pPr marL="285750" indent="-285750">
              <a:buFont typeface="Arial" panose="020B0604020202020204" pitchFamily="34" charset="0"/>
              <a:buChar char="•"/>
            </a:pPr>
            <a:r>
              <a:rPr lang="zh-CN" altLang="en-US" sz="1200" dirty="0"/>
              <a:t>线端校准，以消除因机械公差导致的角度误差</a:t>
            </a:r>
            <a:endParaRPr lang="en-GB" sz="1200" dirty="0"/>
          </a:p>
          <a:p>
            <a:pPr marL="285750" indent="-285750">
              <a:buFont typeface="Arial" panose="020B0604020202020204" pitchFamily="34" charset="0"/>
              <a:buChar char="•"/>
            </a:pPr>
            <a:r>
              <a:rPr lang="zh-CN" altLang="en-US" sz="1200" dirty="0"/>
              <a:t>在线振幅和偏移校正，以补偿温度变化引起的角度误差</a:t>
            </a:r>
            <a:endParaRPr lang="en-GB" sz="1200" dirty="0"/>
          </a:p>
          <a:p>
            <a:pPr marL="285750" indent="-285750">
              <a:buFont typeface="Arial" panose="020B0604020202020204" pitchFamily="34" charset="0"/>
              <a:buChar char="•"/>
            </a:pPr>
            <a:r>
              <a:rPr lang="zh-CN" altLang="en-US" sz="1200" dirty="0"/>
              <a:t>两个</a:t>
            </a:r>
            <a:r>
              <a:rPr lang="en-US" altLang="zh-CN" sz="1200" dirty="0"/>
              <a:t>AMR</a:t>
            </a:r>
            <a:r>
              <a:rPr lang="zh-CN" altLang="en-US" sz="1200" dirty="0"/>
              <a:t>之间的角度交叉检查诊断可检测</a:t>
            </a:r>
            <a:r>
              <a:rPr lang="en-US" altLang="zh-CN" sz="1200" dirty="0"/>
              <a:t>AMR</a:t>
            </a:r>
            <a:r>
              <a:rPr lang="zh-CN" altLang="en-US" sz="1200" dirty="0"/>
              <a:t>故障。使用第三通道可在电机位置传感器发生单点故障时提供容错能力</a:t>
            </a:r>
            <a:endParaRPr lang="en-GB" sz="1200" dirty="0"/>
          </a:p>
          <a:p>
            <a:pPr marL="285750" indent="-285750">
              <a:buFont typeface="Arial" panose="020B0604020202020204" pitchFamily="34" charset="0"/>
              <a:buChar char="•"/>
            </a:pPr>
            <a:endParaRPr lang="en-GB" dirty="0"/>
          </a:p>
        </p:txBody>
      </p:sp>
      <p:grpSp>
        <p:nvGrpSpPr>
          <p:cNvPr id="7" name="Group 6">
            <a:extLst>
              <a:ext uri="{FF2B5EF4-FFF2-40B4-BE49-F238E27FC236}">
                <a16:creationId xmlns:a16="http://schemas.microsoft.com/office/drawing/2014/main" id="{81E56A8A-6E74-4C99-8C31-9DEDF00AE349}"/>
              </a:ext>
            </a:extLst>
          </p:cNvPr>
          <p:cNvGrpSpPr/>
          <p:nvPr/>
        </p:nvGrpSpPr>
        <p:grpSpPr>
          <a:xfrm>
            <a:off x="643952" y="2995330"/>
            <a:ext cx="8145028" cy="1725257"/>
            <a:chOff x="904347" y="2995330"/>
            <a:chExt cx="8145028" cy="1725257"/>
          </a:xfrm>
        </p:grpSpPr>
        <p:grpSp>
          <p:nvGrpSpPr>
            <p:cNvPr id="8" name="Group 7">
              <a:extLst>
                <a:ext uri="{FF2B5EF4-FFF2-40B4-BE49-F238E27FC236}">
                  <a16:creationId xmlns:a16="http://schemas.microsoft.com/office/drawing/2014/main" id="{9B52C3D2-4B3D-49EA-9010-53B122F58DB7}"/>
                </a:ext>
              </a:extLst>
            </p:cNvPr>
            <p:cNvGrpSpPr/>
            <p:nvPr/>
          </p:nvGrpSpPr>
          <p:grpSpPr>
            <a:xfrm>
              <a:off x="904347" y="2995330"/>
              <a:ext cx="5818694" cy="1725257"/>
              <a:chOff x="2910907" y="1133177"/>
              <a:chExt cx="5818694" cy="1725257"/>
            </a:xfrm>
          </p:grpSpPr>
          <p:grpSp>
            <p:nvGrpSpPr>
              <p:cNvPr id="11" name="Group 10">
                <a:extLst>
                  <a:ext uri="{FF2B5EF4-FFF2-40B4-BE49-F238E27FC236}">
                    <a16:creationId xmlns:a16="http://schemas.microsoft.com/office/drawing/2014/main" id="{04224E72-7F15-4DF8-905E-E0801E191293}"/>
                  </a:ext>
                </a:extLst>
              </p:cNvPr>
              <p:cNvGrpSpPr/>
              <p:nvPr/>
            </p:nvGrpSpPr>
            <p:grpSpPr>
              <a:xfrm>
                <a:off x="2910907" y="1358276"/>
                <a:ext cx="2489422" cy="1184616"/>
                <a:chOff x="2243661" y="1586876"/>
                <a:chExt cx="2489422" cy="1184616"/>
              </a:xfrm>
            </p:grpSpPr>
            <p:grpSp>
              <p:nvGrpSpPr>
                <p:cNvPr id="13" name="Group 12">
                  <a:extLst>
                    <a:ext uri="{FF2B5EF4-FFF2-40B4-BE49-F238E27FC236}">
                      <a16:creationId xmlns:a16="http://schemas.microsoft.com/office/drawing/2014/main" id="{CDC533CE-82AF-493D-8836-F4FB8FA43642}"/>
                    </a:ext>
                  </a:extLst>
                </p:cNvPr>
                <p:cNvGrpSpPr/>
                <p:nvPr/>
              </p:nvGrpSpPr>
              <p:grpSpPr>
                <a:xfrm>
                  <a:off x="2243661" y="1586876"/>
                  <a:ext cx="2127783" cy="1184616"/>
                  <a:chOff x="5255888" y="1337250"/>
                  <a:chExt cx="2127783" cy="1184616"/>
                </a:xfrm>
              </p:grpSpPr>
              <p:pic>
                <p:nvPicPr>
                  <p:cNvPr id="15" name="Picture 2">
                    <a:extLst>
                      <a:ext uri="{FF2B5EF4-FFF2-40B4-BE49-F238E27FC236}">
                        <a16:creationId xmlns:a16="http://schemas.microsoft.com/office/drawing/2014/main" id="{FCBC19F9-D828-4B8B-8D9B-9D9F726AC5D5}"/>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255888" y="1337250"/>
                    <a:ext cx="1008112" cy="1184616"/>
                  </a:xfrm>
                  <a:prstGeom prst="rect">
                    <a:avLst/>
                  </a:prstGeom>
                  <a:noFill/>
                  <a:ln w="9525">
                    <a:noFill/>
                    <a:miter lim="800000"/>
                    <a:headEnd/>
                    <a:tailEnd/>
                  </a:ln>
                </p:spPr>
              </p:pic>
              <p:sp>
                <p:nvSpPr>
                  <p:cNvPr id="16" name="TextBox 10">
                    <a:extLst>
                      <a:ext uri="{FF2B5EF4-FFF2-40B4-BE49-F238E27FC236}">
                        <a16:creationId xmlns:a16="http://schemas.microsoft.com/office/drawing/2014/main" id="{5239A2DB-D18D-4E22-8FDF-796D4221317E}"/>
                      </a:ext>
                    </a:extLst>
                  </p:cNvPr>
                  <p:cNvSpPr txBox="1"/>
                  <p:nvPr/>
                </p:nvSpPr>
                <p:spPr>
                  <a:xfrm>
                    <a:off x="6087527" y="2258902"/>
                    <a:ext cx="1296144" cy="246221"/>
                  </a:xfrm>
                  <a:prstGeom prst="rect">
                    <a:avLst/>
                  </a:prstGeom>
                  <a:noFill/>
                </p:spPr>
                <p:txBody>
                  <a:bodyPr wrap="square" rtlCol="0">
                    <a:spAutoFit/>
                  </a:bodyPr>
                  <a:lstStyle/>
                  <a:p>
                    <a:r>
                      <a:rPr lang="en-GB" sz="1000" dirty="0">
                        <a:solidFill>
                          <a:schemeClr val="tx1"/>
                        </a:solidFill>
                      </a:rPr>
                      <a:t>AMR Sensor IC</a:t>
                    </a:r>
                  </a:p>
                </p:txBody>
              </p:sp>
              <p:sp>
                <p:nvSpPr>
                  <p:cNvPr id="17" name="TextBox 10">
                    <a:extLst>
                      <a:ext uri="{FF2B5EF4-FFF2-40B4-BE49-F238E27FC236}">
                        <a16:creationId xmlns:a16="http://schemas.microsoft.com/office/drawing/2014/main" id="{18054CE3-1287-4D51-94A9-84105F3B217B}"/>
                      </a:ext>
                    </a:extLst>
                  </p:cNvPr>
                  <p:cNvSpPr txBox="1"/>
                  <p:nvPr/>
                </p:nvSpPr>
                <p:spPr>
                  <a:xfrm>
                    <a:off x="6034345" y="1728559"/>
                    <a:ext cx="1008112" cy="246221"/>
                  </a:xfrm>
                  <a:prstGeom prst="rect">
                    <a:avLst/>
                  </a:prstGeom>
                  <a:noFill/>
                </p:spPr>
                <p:txBody>
                  <a:bodyPr wrap="square" rtlCol="0">
                    <a:spAutoFit/>
                  </a:bodyPr>
                  <a:lstStyle/>
                  <a:p>
                    <a:r>
                      <a:rPr lang="en-GB" sz="1000" dirty="0">
                        <a:solidFill>
                          <a:schemeClr val="tx1"/>
                        </a:solidFill>
                      </a:rPr>
                      <a:t>Dipole Magnet</a:t>
                    </a:r>
                  </a:p>
                </p:txBody>
              </p:sp>
            </p:grpSp>
            <p:sp>
              <p:nvSpPr>
                <p:cNvPr id="14" name="Arrow: Right 13">
                  <a:extLst>
                    <a:ext uri="{FF2B5EF4-FFF2-40B4-BE49-F238E27FC236}">
                      <a16:creationId xmlns:a16="http://schemas.microsoft.com/office/drawing/2014/main" id="{A71C2A5B-9619-440A-B52C-4AFB645051B0}"/>
                    </a:ext>
                  </a:extLst>
                </p:cNvPr>
                <p:cNvSpPr/>
                <p:nvPr/>
              </p:nvSpPr>
              <p:spPr>
                <a:xfrm>
                  <a:off x="3899002" y="2196703"/>
                  <a:ext cx="834081" cy="273632"/>
                </a:xfrm>
                <a:prstGeom prst="rightArrow">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GB" sz="1400" dirty="0" err="1">
                    <a:solidFill>
                      <a:schemeClr val="tx1"/>
                    </a:solidFill>
                    <a:latin typeface="Arial" pitchFamily="34" charset="0"/>
                    <a:cs typeface="Arial" pitchFamily="34" charset="0"/>
                  </a:endParaRPr>
                </a:p>
              </p:txBody>
            </p:sp>
          </p:grpSp>
          <p:pic>
            <p:nvPicPr>
              <p:cNvPr id="12" name="Picture 11">
                <a:extLst>
                  <a:ext uri="{FF2B5EF4-FFF2-40B4-BE49-F238E27FC236}">
                    <a16:creationId xmlns:a16="http://schemas.microsoft.com/office/drawing/2014/main" id="{F35C9138-521F-4300-942F-0A8F6EDE4800}"/>
                  </a:ext>
                </a:extLst>
              </p:cNvPr>
              <p:cNvPicPr>
                <a:picLocks noChangeAspect="1"/>
              </p:cNvPicPr>
              <p:nvPr/>
            </p:nvPicPr>
            <p:blipFill>
              <a:blip r:embed="rId3"/>
              <a:stretch>
                <a:fillRect/>
              </a:stretch>
            </p:blipFill>
            <p:spPr>
              <a:xfrm>
                <a:off x="5400329" y="1133177"/>
                <a:ext cx="3329272" cy="1725257"/>
              </a:xfrm>
              <a:prstGeom prst="rect">
                <a:avLst/>
              </a:prstGeom>
            </p:spPr>
          </p:pic>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CFBDCE-7459-4AB8-B861-B9FA9D129311}"/>
                    </a:ext>
                  </a:extLst>
                </p:cNvPr>
                <p:cNvSpPr txBox="1"/>
                <p:nvPr/>
              </p:nvSpPr>
              <p:spPr>
                <a:xfrm>
                  <a:off x="6975602" y="3737611"/>
                  <a:ext cx="2073773" cy="527580"/>
                </a:xfrm>
                <a:prstGeom prst="rect">
                  <a:avLst/>
                </a:prstGeom>
                <a:noFill/>
              </p:spPr>
              <p:txBody>
                <a:bodyPr wrap="none" lIns="0" tIns="0" rIns="0" bIns="0" rtlCol="0">
                  <a:spAutoFit/>
                </a:bodyPr>
                <a:lstStyle/>
                <a:p>
                  <a:pPr>
                    <a:spcBef>
                      <a:spcPts val="0"/>
                    </a:spcBef>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𝑒</m:t>
                            </m:r>
                          </m:sub>
                        </m:sSub>
                        <m:r>
                          <a:rPr lang="en-GB" sz="1400" b="0" i="1" smtClean="0">
                            <a:latin typeface="Cambria Math" panose="02040503050406030204" pitchFamily="18" charset="0"/>
                          </a:rPr>
                          <m:t>=</m:t>
                        </m:r>
                        <m:r>
                          <a:rPr lang="en-GB" sz="1400" b="0" i="0" smtClean="0">
                            <a:latin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m:t>
                        </m:r>
                        <m:r>
                          <m:rPr>
                            <m:sty m:val="p"/>
                          </m:rPr>
                          <a:rPr lang="en-GB" sz="1400" b="0" i="0" smtClean="0">
                            <a:latin typeface="Cambria Math" panose="02040503050406030204" pitchFamily="18" charset="0"/>
                          </a:rPr>
                          <m:t>atan</m:t>
                        </m:r>
                        <m:r>
                          <a:rPr lang="en-GB" sz="1400" b="0" i="1" smtClean="0">
                            <a:latin typeface="Cambria Math" panose="02040503050406030204" pitchFamily="18" charset="0"/>
                          </a:rPr>
                          <m:t>⁡(</m:t>
                        </m:r>
                        <m:f>
                          <m:fPr>
                            <m:ctrlPr>
                              <a:rPr lang="en-GB" sz="1400" b="0" i="1" smtClean="0">
                                <a:latin typeface="Cambria Math" panose="02040503050406030204" pitchFamily="18" charset="0"/>
                              </a:rPr>
                            </m:ctrlPr>
                          </m:fPr>
                          <m:num>
                            <m:func>
                              <m:funcPr>
                                <m:ctrlPr>
                                  <a:rPr lang="en-GB" sz="1400" b="0" i="1" smtClean="0">
                                    <a:latin typeface="Cambria Math" panose="02040503050406030204" pitchFamily="18" charset="0"/>
                                  </a:rPr>
                                </m:ctrlPr>
                              </m:funcPr>
                              <m:fName>
                                <m:r>
                                  <m:rPr>
                                    <m:sty m:val="p"/>
                                  </m:rPr>
                                  <a:rPr lang="en-GB" sz="1400" b="0" i="0" smtClean="0">
                                    <a:latin typeface="Cambria Math" panose="02040503050406030204" pitchFamily="18" charset="0"/>
                                  </a:rPr>
                                  <m:t>sin</m:t>
                                </m:r>
                              </m:fName>
                              <m:e>
                                <m:d>
                                  <m:dPr>
                                    <m:ctrlPr>
                                      <a:rPr lang="en-GB" sz="1400" b="0" i="1" smtClean="0">
                                        <a:latin typeface="Cambria Math" panose="02040503050406030204" pitchFamily="18" charset="0"/>
                                      </a:rPr>
                                    </m:ctrlPr>
                                  </m:dPr>
                                  <m:e>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2</m:t>
                                        </m:r>
                                        <m:r>
                                          <a:rPr lang="en-GB" sz="1400" b="0" i="1" smtClean="0">
                                            <a:latin typeface="Cambria Math" panose="02040503050406030204" pitchFamily="18" charset="0"/>
                                            <a:ea typeface="Cambria Math" panose="02040503050406030204" pitchFamily="18" charset="0"/>
                                          </a:rPr>
                                          <m:t>𝜃</m:t>
                                        </m:r>
                                      </m:e>
                                      <m:sub>
                                        <m:r>
                                          <a:rPr lang="en-GB" sz="1400" b="0" i="1" smtClean="0">
                                            <a:latin typeface="Cambria Math" panose="02040503050406030204" pitchFamily="18" charset="0"/>
                                          </a:rPr>
                                          <m:t>𝑚𝑎𝑔</m:t>
                                        </m:r>
                                      </m:sub>
                                    </m:sSub>
                                  </m:e>
                                </m:d>
                              </m:e>
                            </m:func>
                          </m:num>
                          <m:den>
                            <m:func>
                              <m:funcPr>
                                <m:ctrlPr>
                                  <a:rPr lang="en-GB" sz="1400" b="0" i="1" smtClean="0">
                                    <a:latin typeface="Cambria Math" panose="02040503050406030204" pitchFamily="18" charset="0"/>
                                  </a:rPr>
                                </m:ctrlPr>
                              </m:funcPr>
                              <m:fName>
                                <m:r>
                                  <m:rPr>
                                    <m:sty m:val="p"/>
                                  </m:rPr>
                                  <a:rPr lang="en-GB" sz="1400" b="0" i="0" smtClean="0">
                                    <a:latin typeface="Cambria Math" panose="02040503050406030204" pitchFamily="18" charset="0"/>
                                  </a:rPr>
                                  <m:t>cos</m:t>
                                </m:r>
                              </m:fName>
                              <m:e>
                                <m:d>
                                  <m:dPr>
                                    <m:ctrlPr>
                                      <a:rPr lang="en-GB" sz="1400" b="0" i="1" smtClean="0">
                                        <a:latin typeface="Cambria Math" panose="02040503050406030204" pitchFamily="18" charset="0"/>
                                      </a:rPr>
                                    </m:ctrlPr>
                                  </m:dPr>
                                  <m:e>
                                    <m:sSub>
                                      <m:sSubPr>
                                        <m:ctrlPr>
                                          <a:rPr lang="en-GB" sz="1400" i="1">
                                            <a:latin typeface="Cambria Math" panose="02040503050406030204" pitchFamily="18" charset="0"/>
                                          </a:rPr>
                                        </m:ctrlPr>
                                      </m:sSubPr>
                                      <m:e>
                                        <m:r>
                                          <a:rPr lang="en-GB" sz="1400" b="0" i="1" smtClean="0">
                                            <a:latin typeface="Cambria Math" panose="02040503050406030204" pitchFamily="18" charset="0"/>
                                          </a:rPr>
                                          <m:t>2</m:t>
                                        </m:r>
                                        <m:r>
                                          <a:rPr lang="en-GB" sz="1400" i="1">
                                            <a:latin typeface="Cambria Math" panose="02040503050406030204" pitchFamily="18" charset="0"/>
                                            <a:ea typeface="Cambria Math" panose="02040503050406030204" pitchFamily="18" charset="0"/>
                                          </a:rPr>
                                          <m:t>𝜃</m:t>
                                        </m:r>
                                      </m:e>
                                      <m:sub>
                                        <m:r>
                                          <a:rPr lang="en-GB" sz="1400" i="1">
                                            <a:latin typeface="Cambria Math" panose="02040503050406030204" pitchFamily="18" charset="0"/>
                                          </a:rPr>
                                          <m:t>𝑚𝑎𝑔</m:t>
                                        </m:r>
                                      </m:sub>
                                    </m:sSub>
                                  </m:e>
                                </m:d>
                              </m:e>
                            </m:func>
                          </m:den>
                        </m:f>
                        <m:r>
                          <a:rPr lang="en-GB" sz="1400" b="0" i="1" smtClean="0">
                            <a:latin typeface="Cambria Math" panose="02040503050406030204" pitchFamily="18" charset="0"/>
                          </a:rPr>
                          <m:t>)</m:t>
                        </m:r>
                      </m:oMath>
                    </m:oMathPara>
                  </a14:m>
                  <a:endParaRPr lang="en-GB" sz="1400" dirty="0" err="1"/>
                </a:p>
              </p:txBody>
            </p:sp>
          </mc:Choice>
          <mc:Fallback xmlns="">
            <p:sp>
              <p:nvSpPr>
                <p:cNvPr id="10" name="TextBox 9"/>
                <p:cNvSpPr txBox="1">
                  <a:spLocks noRot="1" noChangeAspect="1" noMove="1" noResize="1" noEditPoints="1" noAdjustHandles="1" noChangeArrowheads="1" noChangeShapeType="1" noTextEdit="1"/>
                </p:cNvSpPr>
                <p:nvPr/>
              </p:nvSpPr>
              <p:spPr>
                <a:xfrm>
                  <a:off x="6975602" y="3737611"/>
                  <a:ext cx="2073773" cy="527580"/>
                </a:xfrm>
                <a:prstGeom prst="rect">
                  <a:avLst/>
                </a:prstGeom>
                <a:blipFill>
                  <a:blip r:embed="rId4"/>
                  <a:stretch>
                    <a:fillRect/>
                  </a:stretch>
                </a:blipFill>
              </p:spPr>
              <p:txBody>
                <a:bodyPr/>
                <a:lstStyle/>
                <a:p>
                  <a:r>
                    <a:rPr lang="en-GB">
                      <a:noFill/>
                    </a:rPr>
                    <a:t> </a:t>
                  </a:r>
                </a:p>
              </p:txBody>
            </p:sp>
          </mc:Fallback>
        </mc:AlternateContent>
        <p:sp>
          <p:nvSpPr>
            <p:cNvPr id="10" name="Arrow: Right 9">
              <a:extLst>
                <a:ext uri="{FF2B5EF4-FFF2-40B4-BE49-F238E27FC236}">
                  <a16:creationId xmlns:a16="http://schemas.microsoft.com/office/drawing/2014/main" id="{9BE0E8C4-264F-4376-80A3-D0FAA2492877}"/>
                </a:ext>
              </a:extLst>
            </p:cNvPr>
            <p:cNvSpPr/>
            <p:nvPr/>
          </p:nvSpPr>
          <p:spPr>
            <a:xfrm>
              <a:off x="6116314" y="3875959"/>
              <a:ext cx="834081" cy="273632"/>
            </a:xfrm>
            <a:prstGeom prst="rightArrow">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GB" sz="1400" dirty="0" err="1">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239729496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振幅和偏移漂移补偿</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69</a:t>
            </a:fld>
            <a:endParaRPr lang="en-US" dirty="0"/>
          </a:p>
        </p:txBody>
      </p:sp>
      <p:sp>
        <p:nvSpPr>
          <p:cNvPr id="5" name="Content Placeholder 1">
            <a:extLst>
              <a:ext uri="{FF2B5EF4-FFF2-40B4-BE49-F238E27FC236}">
                <a16:creationId xmlns:a16="http://schemas.microsoft.com/office/drawing/2014/main" id="{0C697F63-9D9C-42F4-BBBD-D34037BF40D1}"/>
              </a:ext>
            </a:extLst>
          </p:cNvPr>
          <p:cNvSpPr>
            <a:spLocks noGrp="1"/>
          </p:cNvSpPr>
          <p:nvPr>
            <p:ph idx="1"/>
          </p:nvPr>
        </p:nvSpPr>
        <p:spPr>
          <a:xfrm>
            <a:off x="462945" y="1080000"/>
            <a:ext cx="4187778" cy="3153886"/>
          </a:xfrm>
        </p:spPr>
        <p:txBody>
          <a:bodyPr/>
          <a:lstStyle/>
          <a:p>
            <a:pPr marL="285750" indent="-285750">
              <a:buFont typeface="Arial" panose="020B0604020202020204" pitchFamily="34" charset="0"/>
              <a:buChar char="•"/>
            </a:pPr>
            <a:r>
              <a:rPr lang="zh-CN" altLang="en-US" sz="1200" dirty="0"/>
              <a:t>在位置计算通电期间，默认偏移设置为</a:t>
            </a:r>
            <a:r>
              <a:rPr lang="en-US" altLang="zh-CN" sz="1200" dirty="0"/>
              <a:t>50%</a:t>
            </a:r>
            <a:r>
              <a:rPr lang="zh-CN" altLang="en-US" sz="1200" dirty="0"/>
              <a:t>电源电压</a:t>
            </a:r>
            <a:endParaRPr lang="en-GB" sz="1200" dirty="0"/>
          </a:p>
          <a:p>
            <a:pPr marL="285750" indent="-285750">
              <a:buFont typeface="Arial" panose="020B0604020202020204" pitchFamily="34" charset="0"/>
              <a:buChar char="•"/>
            </a:pPr>
            <a:r>
              <a:rPr lang="zh-CN" altLang="en-US" sz="1200" dirty="0"/>
              <a:t>传感器输出周期（正弦和余弦电压）至少旋转一圈后，电压的校正偏移和振幅将可用于下一个周期</a:t>
            </a:r>
            <a:r>
              <a:rPr lang="en-GB" sz="1200" dirty="0"/>
              <a:t>:</a:t>
            </a:r>
          </a:p>
          <a:p>
            <a:pPr marL="501726" lvl="1" indent="-285750">
              <a:buFont typeface="Arial" panose="020B0604020202020204" pitchFamily="34" charset="0"/>
              <a:buChar char="•"/>
            </a:pPr>
            <a:r>
              <a:rPr lang="zh-CN" altLang="en-US" sz="1200" dirty="0"/>
              <a:t>此算法的示例如右图所示</a:t>
            </a:r>
            <a:endParaRPr lang="en-GB" sz="1200" dirty="0"/>
          </a:p>
          <a:p>
            <a:pPr marL="501726" lvl="1" indent="-285750">
              <a:buFont typeface="Arial" panose="020B0604020202020204" pitchFamily="34" charset="0"/>
              <a:buChar char="•"/>
            </a:pPr>
            <a:r>
              <a:rPr lang="zh-CN" altLang="en-US" sz="1200" dirty="0"/>
              <a:t>相应地计算一组余弦和正弦状态</a:t>
            </a:r>
            <a:endParaRPr lang="en-GB" sz="1200" dirty="0"/>
          </a:p>
          <a:p>
            <a:pPr marL="501726" lvl="1" indent="-285750">
              <a:buFont typeface="Arial" panose="020B0604020202020204" pitchFamily="34" charset="0"/>
              <a:buChar char="•"/>
            </a:pPr>
            <a:r>
              <a:rPr lang="zh-CN" altLang="en-US" sz="1200" dirty="0"/>
              <a:t>在完全旋转时，状态将遵循以下顺序</a:t>
            </a:r>
            <a:r>
              <a:rPr lang="en-GB" sz="1200" dirty="0"/>
              <a:t>:</a:t>
            </a:r>
          </a:p>
          <a:p>
            <a:pPr marL="717701" lvl="2" indent="-285750">
              <a:buFont typeface="Arial" panose="020B0604020202020204" pitchFamily="34" charset="0"/>
              <a:buChar char="•"/>
            </a:pPr>
            <a:r>
              <a:rPr lang="en-GB" sz="1200" dirty="0"/>
              <a:t>10 =&gt; 11 =&gt; 01 =&gt; 00 =&gt; 10</a:t>
            </a:r>
          </a:p>
          <a:p>
            <a:pPr marL="717701" lvl="2" indent="-285750">
              <a:buFont typeface="Arial" panose="020B0604020202020204" pitchFamily="34" charset="0"/>
              <a:buChar char="•"/>
            </a:pPr>
            <a:r>
              <a:rPr lang="en-GB" sz="1200" dirty="0"/>
              <a:t>or 10 =&gt; 00 =&gt; 01 =&gt; 11 =&gt; 10 </a:t>
            </a:r>
          </a:p>
          <a:p>
            <a:pPr marL="501726" lvl="1" indent="-285750">
              <a:buFont typeface="Arial" panose="020B0604020202020204" pitchFamily="34" charset="0"/>
              <a:buChar char="•"/>
            </a:pPr>
            <a:r>
              <a:rPr lang="zh-CN" altLang="en-US" sz="1200" dirty="0"/>
              <a:t>正弦和余弦电压的最小值和最大值用于计算精确的振幅和偏移</a:t>
            </a:r>
            <a:endParaRPr lang="en-GB" sz="1200" dirty="0"/>
          </a:p>
        </p:txBody>
      </p:sp>
      <p:pic>
        <p:nvPicPr>
          <p:cNvPr id="7" name="Picture 6">
            <a:extLst>
              <a:ext uri="{FF2B5EF4-FFF2-40B4-BE49-F238E27FC236}">
                <a16:creationId xmlns:a16="http://schemas.microsoft.com/office/drawing/2014/main" id="{36FBEC6E-8DF6-469D-9585-406D35814472}"/>
              </a:ext>
            </a:extLst>
          </p:cNvPr>
          <p:cNvPicPr>
            <a:picLocks noChangeAspect="1"/>
          </p:cNvPicPr>
          <p:nvPr/>
        </p:nvPicPr>
        <p:blipFill>
          <a:blip r:embed="rId2"/>
          <a:stretch>
            <a:fillRect/>
          </a:stretch>
        </p:blipFill>
        <p:spPr>
          <a:xfrm>
            <a:off x="5214557" y="1080000"/>
            <a:ext cx="3873565" cy="3261886"/>
          </a:xfrm>
          <a:prstGeom prst="rect">
            <a:avLst/>
          </a:prstGeom>
        </p:spPr>
      </p:pic>
    </p:spTree>
    <p:extLst>
      <p:ext uri="{BB962C8B-B14F-4D97-AF65-F5344CB8AC3E}">
        <p14:creationId xmlns:p14="http://schemas.microsoft.com/office/powerpoint/2010/main" val="9997392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en-GB" altLang="zh-CN" dirty="0"/>
              <a:t>Overview</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7</a:t>
            </a:fld>
            <a:endParaRPr lang="en-US" dirty="0"/>
          </a:p>
        </p:txBody>
      </p:sp>
      <p:sp>
        <p:nvSpPr>
          <p:cNvPr id="7" name="Content Placeholder 2">
            <a:extLst>
              <a:ext uri="{FF2B5EF4-FFF2-40B4-BE49-F238E27FC236}">
                <a16:creationId xmlns:a16="http://schemas.microsoft.com/office/drawing/2014/main" id="{A0E1A84A-D05B-45BB-BB20-1443A4584FE5}"/>
              </a:ext>
            </a:extLst>
          </p:cNvPr>
          <p:cNvSpPr>
            <a:spLocks noGrp="1"/>
          </p:cNvSpPr>
          <p:nvPr>
            <p:ph idx="1"/>
          </p:nvPr>
        </p:nvSpPr>
        <p:spPr>
          <a:xfrm>
            <a:off x="1015253" y="921124"/>
            <a:ext cx="7113493" cy="3287805"/>
          </a:xfrm>
        </p:spPr>
        <p:txBody>
          <a:bodyPr/>
          <a:lstStyle/>
          <a:p>
            <a:pPr>
              <a:lnSpc>
                <a:spcPct val="90000"/>
              </a:lnSpc>
            </a:pPr>
            <a:r>
              <a:rPr lang="zh-CN" altLang="en-US" sz="1600" kern="0" dirty="0">
                <a:ea typeface="宋体" panose="02010600030101010101" pitchFamily="2" charset="-122"/>
              </a:rPr>
              <a:t>基于当前生产</a:t>
            </a:r>
            <a:r>
              <a:rPr lang="en-US" altLang="zh-CN" sz="1600" kern="0" dirty="0">
                <a:ea typeface="宋体" panose="02010600030101010101" pitchFamily="2" charset="-122"/>
              </a:rPr>
              <a:t>EPS</a:t>
            </a:r>
            <a:r>
              <a:rPr lang="zh-CN" altLang="en-US" sz="1600" kern="0" dirty="0">
                <a:ea typeface="宋体" panose="02010600030101010101" pitchFamily="2" charset="-122"/>
              </a:rPr>
              <a:t>的设计</a:t>
            </a:r>
            <a:endParaRPr lang="en-US" altLang="zh-CN" sz="1600" kern="0" dirty="0">
              <a:ea typeface="宋体" panose="02010600030101010101" pitchFamily="2" charset="-122"/>
            </a:endParaRPr>
          </a:p>
          <a:p>
            <a:pPr lvl="1">
              <a:lnSpc>
                <a:spcPct val="90000"/>
              </a:lnSpc>
            </a:pPr>
            <a:r>
              <a:rPr lang="en-US" altLang="zh-CN" sz="1600" kern="0" dirty="0">
                <a:ea typeface="宋体" panose="02010600030101010101" pitchFamily="2" charset="-122"/>
              </a:rPr>
              <a:t>9</a:t>
            </a:r>
            <a:r>
              <a:rPr lang="zh-CN" altLang="en-US" sz="1600" kern="0" dirty="0">
                <a:ea typeface="宋体" panose="02010600030101010101" pitchFamily="2" charset="-122"/>
              </a:rPr>
              <a:t>槽，</a:t>
            </a:r>
            <a:r>
              <a:rPr lang="en-US" altLang="zh-CN" sz="1600" kern="0" dirty="0">
                <a:ea typeface="宋体" panose="02010600030101010101" pitchFamily="2" charset="-122"/>
              </a:rPr>
              <a:t>6</a:t>
            </a:r>
            <a:r>
              <a:rPr lang="zh-CN" altLang="en-US" sz="1600" kern="0" dirty="0">
                <a:ea typeface="宋体" panose="02010600030101010101" pitchFamily="2" charset="-122"/>
              </a:rPr>
              <a:t>极</a:t>
            </a:r>
            <a:endParaRPr lang="en-US" altLang="zh-CN" sz="1600" kern="0" dirty="0">
              <a:ea typeface="宋体" panose="02010600030101010101" pitchFamily="2" charset="-122"/>
            </a:endParaRPr>
          </a:p>
          <a:p>
            <a:pPr lvl="1">
              <a:lnSpc>
                <a:spcPct val="90000"/>
              </a:lnSpc>
            </a:pPr>
            <a:r>
              <a:rPr lang="zh-CN" altLang="en-US" sz="1600" kern="0" dirty="0">
                <a:ea typeface="宋体" panose="02010600030101010101" pitchFamily="2" charset="-122"/>
              </a:rPr>
              <a:t>倾斜堆栈</a:t>
            </a:r>
            <a:endParaRPr lang="en-US" altLang="zh-CN" sz="1600" kern="0" dirty="0">
              <a:ea typeface="宋体" panose="02010600030101010101" pitchFamily="2" charset="-122"/>
            </a:endParaRPr>
          </a:p>
          <a:p>
            <a:pPr lvl="1">
              <a:lnSpc>
                <a:spcPct val="90000"/>
              </a:lnSpc>
            </a:pPr>
            <a:r>
              <a:rPr lang="zh-CN" altLang="en-US" sz="1600" kern="0" dirty="0">
                <a:ea typeface="宋体" panose="02010600030101010101" pitchFamily="2" charset="-122"/>
              </a:rPr>
              <a:t>二次成型定子</a:t>
            </a:r>
            <a:endParaRPr lang="en-US" altLang="zh-CN" sz="1600" kern="0" dirty="0">
              <a:ea typeface="宋体" panose="02010600030101010101" pitchFamily="2" charset="-122"/>
            </a:endParaRPr>
          </a:p>
          <a:p>
            <a:pPr lvl="1">
              <a:lnSpc>
                <a:spcPct val="90000"/>
              </a:lnSpc>
            </a:pPr>
            <a:r>
              <a:rPr lang="zh-CN" altLang="en-US" sz="1600" kern="0" dirty="0">
                <a:ea typeface="宋体" panose="02010600030101010101" pitchFamily="2" charset="-122"/>
              </a:rPr>
              <a:t>轴承压在定子轴上</a:t>
            </a:r>
            <a:endParaRPr lang="en-US" altLang="zh-CN" sz="1600" kern="0" dirty="0">
              <a:ea typeface="宋体" panose="02010600030101010101" pitchFamily="2" charset="-122"/>
            </a:endParaRPr>
          </a:p>
          <a:p>
            <a:pPr lvl="1">
              <a:lnSpc>
                <a:spcPct val="90000"/>
              </a:lnSpc>
            </a:pPr>
            <a:r>
              <a:rPr lang="zh-CN" altLang="en-US" sz="1600" kern="0" dirty="0">
                <a:ea typeface="宋体" panose="02010600030101010101" pitchFamily="2" charset="-122"/>
              </a:rPr>
              <a:t>带二次成型轮毂的机加工后铁</a:t>
            </a:r>
            <a:endParaRPr lang="en-US" altLang="zh-CN" sz="1600" kern="0" dirty="0">
              <a:ea typeface="宋体" panose="02010600030101010101" pitchFamily="2" charset="-122"/>
            </a:endParaRPr>
          </a:p>
          <a:p>
            <a:pPr lvl="1">
              <a:lnSpc>
                <a:spcPct val="90000"/>
              </a:lnSpc>
            </a:pPr>
            <a:r>
              <a:rPr lang="zh-CN" altLang="en-US" sz="1600" kern="0" dirty="0">
                <a:ea typeface="宋体" panose="02010600030101010101" pitchFamily="2" charset="-122"/>
              </a:rPr>
              <a:t>用环氧树脂固定在铁背上的转子磁铁</a:t>
            </a:r>
            <a:endParaRPr lang="en-US" altLang="zh-CN" sz="1600" kern="0" dirty="0">
              <a:ea typeface="宋体" panose="02010600030101010101" pitchFamily="2" charset="-122"/>
            </a:endParaRPr>
          </a:p>
          <a:p>
            <a:pPr lvl="1">
              <a:lnSpc>
                <a:spcPct val="90000"/>
              </a:lnSpc>
            </a:pPr>
            <a:r>
              <a:rPr lang="zh-CN" altLang="en-US" sz="1600" kern="0" dirty="0">
                <a:ea typeface="宋体" panose="02010600030101010101" pitchFamily="2" charset="-122"/>
              </a:rPr>
              <a:t>转子磁铁上的磁变形转子盖</a:t>
            </a:r>
            <a:endParaRPr lang="en-US" altLang="zh-CN" sz="1600" kern="0" dirty="0">
              <a:ea typeface="宋体" panose="02010600030101010101" pitchFamily="2" charset="-122"/>
            </a:endParaRPr>
          </a:p>
          <a:p>
            <a:pPr lvl="1">
              <a:lnSpc>
                <a:spcPct val="90000"/>
              </a:lnSpc>
            </a:pPr>
            <a:r>
              <a:rPr lang="zh-CN" altLang="en-US" sz="1600" kern="0" dirty="0">
                <a:ea typeface="宋体" panose="02010600030101010101" pitchFamily="2" charset="-122"/>
              </a:rPr>
              <a:t>冲压外壳磁变形至定子</a:t>
            </a:r>
            <a:endParaRPr lang="en-US" altLang="zh-CN" sz="1600" kern="0" dirty="0">
              <a:ea typeface="宋体" panose="02010600030101010101" pitchFamily="2" charset="-122"/>
            </a:endParaRPr>
          </a:p>
          <a:p>
            <a:pPr lvl="1">
              <a:lnSpc>
                <a:spcPct val="90000"/>
              </a:lnSpc>
            </a:pPr>
            <a:r>
              <a:rPr lang="zh-CN" altLang="en-US" sz="1600" kern="0" dirty="0">
                <a:ea typeface="宋体" panose="02010600030101010101" pitchFamily="2" charset="-122"/>
              </a:rPr>
              <a:t>焊接到定子的二次成型引线框组件</a:t>
            </a:r>
            <a:endParaRPr lang="en-US" altLang="zh-CN" sz="1600" kern="0" dirty="0">
              <a:ea typeface="宋体" panose="02010600030101010101" pitchFamily="2" charset="-122"/>
            </a:endParaRPr>
          </a:p>
          <a:p>
            <a:pPr lvl="1">
              <a:lnSpc>
                <a:spcPct val="90000"/>
              </a:lnSpc>
            </a:pPr>
            <a:r>
              <a:rPr lang="zh-CN" altLang="en-US" sz="1600" kern="0" dirty="0">
                <a:ea typeface="宋体" panose="02010600030101010101" pitchFamily="2" charset="-122"/>
              </a:rPr>
              <a:t>转子组件滑过定子轴上的轴承</a:t>
            </a:r>
            <a:endParaRPr lang="en-GB" altLang="zh-CN" sz="1600" kern="0" dirty="0">
              <a:ea typeface="宋体" panose="02010600030101010101" pitchFamily="2" charset="-122"/>
            </a:endParaRPr>
          </a:p>
          <a:p>
            <a:endParaRPr lang="en-GB" altLang="zh-CN" sz="1600" kern="0" dirty="0">
              <a:ea typeface="宋体" panose="02010600030101010101" pitchFamily="2" charset="-122"/>
            </a:endParaRPr>
          </a:p>
        </p:txBody>
      </p:sp>
    </p:spTree>
    <p:extLst>
      <p:ext uri="{BB962C8B-B14F-4D97-AF65-F5344CB8AC3E}">
        <p14:creationId xmlns:p14="http://schemas.microsoft.com/office/powerpoint/2010/main" val="1941022345"/>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诊断</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70</a:t>
            </a:fld>
            <a:endParaRPr lang="en-US" dirty="0"/>
          </a:p>
        </p:txBody>
      </p:sp>
      <p:sp>
        <p:nvSpPr>
          <p:cNvPr id="5" name="Content Placeholder 1">
            <a:extLst>
              <a:ext uri="{FF2B5EF4-FFF2-40B4-BE49-F238E27FC236}">
                <a16:creationId xmlns:a16="http://schemas.microsoft.com/office/drawing/2014/main" id="{06FC8512-9A9C-4DE8-86AE-053949753B97}"/>
              </a:ext>
            </a:extLst>
          </p:cNvPr>
          <p:cNvSpPr txBox="1">
            <a:spLocks/>
          </p:cNvSpPr>
          <p:nvPr/>
        </p:nvSpPr>
        <p:spPr>
          <a:xfrm>
            <a:off x="172364" y="540001"/>
            <a:ext cx="8425226" cy="3780000"/>
          </a:xfrm>
          <a:prstGeom prst="rect">
            <a:avLst/>
          </a:prstGeom>
        </p:spPr>
        <p:txBody>
          <a:bodyPr/>
          <a:lstStyle>
            <a:lvl1pPr algn="l" rtl="0" eaLnBrk="1" fontAlgn="base" hangingPunct="1">
              <a:lnSpc>
                <a:spcPct val="100000"/>
              </a:lnSpc>
              <a:spcBef>
                <a:spcPts val="0"/>
              </a:spcBef>
              <a:spcAft>
                <a:spcPts val="300"/>
              </a:spcAft>
              <a:buClr>
                <a:srgbClr val="4367C5"/>
              </a:buClr>
              <a:buFont typeface="Wingdings" pitchFamily="2" charset="2"/>
              <a:defRPr sz="1200">
                <a:solidFill>
                  <a:schemeClr val="tx1"/>
                </a:solidFill>
                <a:latin typeface="Tahoma" panose="020B0604030504040204" pitchFamily="34" charset="0"/>
                <a:ea typeface="+mn-ea"/>
                <a:cs typeface="Tahoma" panose="020B0604030504040204" pitchFamily="34" charset="0"/>
              </a:defRPr>
            </a:lvl1pPr>
            <a:lvl2pPr marL="215954" indent="-215954" algn="l" rtl="0" eaLnBrk="1" fontAlgn="base" hangingPunct="1">
              <a:lnSpc>
                <a:spcPct val="100000"/>
              </a:lnSpc>
              <a:spcBef>
                <a:spcPts val="0"/>
              </a:spcBef>
              <a:spcAft>
                <a:spcPts val="300"/>
              </a:spcAft>
              <a:buClr>
                <a:schemeClr val="tx2"/>
              </a:buClr>
              <a:buSzPct val="100000"/>
              <a:buFont typeface="Tahoma" panose="020B0604030504040204" pitchFamily="34" charset="0"/>
              <a:buChar char="•"/>
              <a:defRPr sz="1200">
                <a:solidFill>
                  <a:schemeClr val="tx1"/>
                </a:solidFill>
                <a:latin typeface="Tahoma" panose="020B0604030504040204" pitchFamily="34" charset="0"/>
                <a:cs typeface="Tahoma" panose="020B0604030504040204" pitchFamily="34" charset="0"/>
              </a:defRPr>
            </a:lvl2pPr>
            <a:lvl3pPr marL="431907" indent="-215954" algn="l" rtl="0" eaLnBrk="1" fontAlgn="base" hangingPunct="1">
              <a:lnSpc>
                <a:spcPct val="100000"/>
              </a:lnSpc>
              <a:spcBef>
                <a:spcPts val="0"/>
              </a:spcBef>
              <a:spcAft>
                <a:spcPts val="300"/>
              </a:spcAft>
              <a:buClr>
                <a:schemeClr val="tx2"/>
              </a:buClr>
              <a:buSzPct val="100000"/>
              <a:buFont typeface="Tahoma" panose="020B0604030504040204" pitchFamily="34" charset="0"/>
              <a:buChar char="•"/>
              <a:defRPr sz="1200">
                <a:solidFill>
                  <a:schemeClr val="tx1"/>
                </a:solidFill>
                <a:latin typeface="Tahoma" panose="020B0604030504040204" pitchFamily="34" charset="0"/>
                <a:cs typeface="Tahoma" panose="020B0604030504040204" pitchFamily="34" charset="0"/>
              </a:defRPr>
            </a:lvl3pPr>
            <a:lvl4pPr marL="647936" indent="-215978" algn="l" rtl="0" eaLnBrk="1" fontAlgn="base" hangingPunct="1">
              <a:lnSpc>
                <a:spcPct val="100000"/>
              </a:lnSpc>
              <a:spcBef>
                <a:spcPts val="0"/>
              </a:spcBef>
              <a:spcAft>
                <a:spcPts val="300"/>
              </a:spcAft>
              <a:buClr>
                <a:schemeClr val="tx2"/>
              </a:buClr>
              <a:buSzPct val="100000"/>
              <a:buFont typeface="Tahoma" panose="020B0604030504040204" pitchFamily="34" charset="0"/>
              <a:buChar char="•"/>
              <a:defRPr sz="1200">
                <a:solidFill>
                  <a:schemeClr val="tx1"/>
                </a:solidFill>
                <a:latin typeface="Tahoma" panose="020B0604030504040204" pitchFamily="34" charset="0"/>
                <a:cs typeface="Tahoma" panose="020B0604030504040204" pitchFamily="34" charset="0"/>
              </a:defRPr>
            </a:lvl4pPr>
            <a:lvl5pPr marL="864000" indent="-216000" algn="l" rtl="0" eaLnBrk="1" fontAlgn="base" hangingPunct="1">
              <a:lnSpc>
                <a:spcPct val="100000"/>
              </a:lnSpc>
              <a:spcBef>
                <a:spcPts val="0"/>
              </a:spcBef>
              <a:spcAft>
                <a:spcPts val="300"/>
              </a:spcAft>
              <a:buClr>
                <a:schemeClr val="tx2"/>
              </a:buClr>
              <a:buSzPct val="100000"/>
              <a:buFont typeface="Tahoma" panose="020B0604030504040204" pitchFamily="34" charset="0"/>
              <a:buChar char="•"/>
              <a:defRPr sz="1200" b="0">
                <a:solidFill>
                  <a:schemeClr val="tx1"/>
                </a:solidFill>
                <a:latin typeface="Tahoma" panose="020B0604030504040204" pitchFamily="34" charset="0"/>
                <a:cs typeface="Tahoma" panose="020B0604030504040204" pitchFamily="34" charset="0"/>
              </a:defRPr>
            </a:lvl5pPr>
            <a:lvl6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6pPr>
            <a:lvl7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7pPr>
            <a:lvl8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8pPr>
            <a:lvl9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9pPr>
          </a:lstStyle>
          <a:p>
            <a:pPr marL="285750" indent="-285750">
              <a:buFont typeface="Arial" panose="020B0604020202020204" pitchFamily="34" charset="0"/>
              <a:buChar char="•"/>
            </a:pPr>
            <a:r>
              <a:rPr lang="zh-CN" altLang="en-US" kern="0" dirty="0"/>
              <a:t>使用的</a:t>
            </a:r>
            <a:r>
              <a:rPr lang="en-US" kern="0" dirty="0"/>
              <a:t>AMR</a:t>
            </a:r>
            <a:r>
              <a:rPr lang="zh-CN" altLang="en-US" kern="0" dirty="0"/>
              <a:t>芯片是来自</a:t>
            </a:r>
            <a:r>
              <a:rPr lang="en-US" kern="0" dirty="0"/>
              <a:t>Analog Devices</a:t>
            </a:r>
            <a:r>
              <a:rPr lang="zh-CN" altLang="en-US" kern="0" dirty="0"/>
              <a:t>的</a:t>
            </a:r>
            <a:r>
              <a:rPr lang="en-US" kern="0" dirty="0"/>
              <a:t>ADA4571-2；</a:t>
            </a:r>
            <a:r>
              <a:rPr lang="zh-CN" altLang="en-US" kern="0" dirty="0"/>
              <a:t>使用的线性霍尔芯片是</a:t>
            </a:r>
            <a:r>
              <a:rPr lang="en-US" kern="0" dirty="0"/>
              <a:t>Allegro</a:t>
            </a:r>
            <a:r>
              <a:rPr lang="zh-CN" altLang="en-US" kern="0" dirty="0"/>
              <a:t>的</a:t>
            </a:r>
            <a:r>
              <a:rPr lang="en-US" kern="0" dirty="0"/>
              <a:t>A1308-9。</a:t>
            </a:r>
          </a:p>
          <a:p>
            <a:pPr marL="285750" indent="-285750">
              <a:buFont typeface="Arial" panose="020B0604020202020204" pitchFamily="34" charset="0"/>
              <a:buChar char="•"/>
            </a:pPr>
            <a:r>
              <a:rPr lang="zh-CN" altLang="en-US" kern="0" dirty="0"/>
              <a:t>通过分析</a:t>
            </a:r>
            <a:r>
              <a:rPr lang="en-US" kern="0" dirty="0"/>
              <a:t>AMR/Linear Hall</a:t>
            </a:r>
            <a:r>
              <a:rPr lang="zh-CN" altLang="en-US" kern="0" dirty="0"/>
              <a:t>引脚配置，可以定义一些故障模式，例如：</a:t>
            </a:r>
            <a:endParaRPr lang="en-US" kern="0" dirty="0"/>
          </a:p>
          <a:p>
            <a:pPr marL="501704" lvl="1" indent="-285750">
              <a:buFont typeface="Arial" panose="020B0604020202020204" pitchFamily="34" charset="0"/>
              <a:buChar char="•"/>
            </a:pPr>
            <a:r>
              <a:rPr lang="zh-CN" altLang="en-US" kern="0" dirty="0"/>
              <a:t>相邻引脚上的</a:t>
            </a:r>
            <a:r>
              <a:rPr lang="en-US" altLang="zh-CN" kern="0" dirty="0"/>
              <a:t>s/c</a:t>
            </a:r>
            <a:r>
              <a:rPr lang="zh-CN" altLang="en-US" kern="0" dirty="0"/>
              <a:t>故障</a:t>
            </a:r>
            <a:endParaRPr lang="en-US" kern="0" dirty="0"/>
          </a:p>
          <a:p>
            <a:pPr marL="501704" lvl="1" indent="-285750">
              <a:buFont typeface="Arial" panose="020B0604020202020204" pitchFamily="34" charset="0"/>
              <a:buChar char="•"/>
            </a:pPr>
            <a:r>
              <a:rPr lang="zh-CN" altLang="en-US" kern="0" dirty="0"/>
              <a:t>引脚上的</a:t>
            </a:r>
            <a:r>
              <a:rPr lang="en-US" altLang="zh-CN" kern="0" dirty="0"/>
              <a:t>o/c</a:t>
            </a:r>
            <a:r>
              <a:rPr lang="zh-CN" altLang="en-US" kern="0" dirty="0"/>
              <a:t>故障，例如电源或输出引脚</a:t>
            </a:r>
            <a:endParaRPr lang="en-US" kern="0" dirty="0"/>
          </a:p>
          <a:p>
            <a:pPr marL="285750" indent="-285750">
              <a:buFont typeface="Arial" panose="020B0604020202020204" pitchFamily="34" charset="0"/>
              <a:buChar char="•"/>
            </a:pPr>
            <a:r>
              <a:rPr lang="zh-CN" altLang="en-US" kern="0" dirty="0"/>
              <a:t>诊断测试包括</a:t>
            </a:r>
            <a:r>
              <a:rPr lang="en-US" kern="0" dirty="0"/>
              <a:t>:</a:t>
            </a:r>
          </a:p>
          <a:p>
            <a:pPr marL="501704" lvl="1" indent="-285750">
              <a:buFont typeface="Arial" panose="020B0604020202020204" pitchFamily="34" charset="0"/>
              <a:buChar char="•"/>
            </a:pPr>
            <a:r>
              <a:rPr lang="en-US" altLang="zh-CN" kern="0" dirty="0"/>
              <a:t>AMR</a:t>
            </a:r>
            <a:r>
              <a:rPr lang="zh-CN" altLang="en-US" kern="0" dirty="0"/>
              <a:t>输出范围检查：由制造商定义的输出诊断带，如下图所示</a:t>
            </a:r>
            <a:endParaRPr lang="en-US" kern="0" dirty="0"/>
          </a:p>
          <a:p>
            <a:pPr marL="501704" lvl="1" indent="-285750">
              <a:buFont typeface="Arial" panose="020B0604020202020204" pitchFamily="34" charset="0"/>
              <a:buChar char="•"/>
            </a:pPr>
            <a:r>
              <a:rPr lang="zh-CN" altLang="en-US" kern="0" dirty="0"/>
              <a:t>电源范围检查</a:t>
            </a:r>
            <a:endParaRPr lang="en-US" kern="0" dirty="0"/>
          </a:p>
          <a:p>
            <a:pPr marL="501704" lvl="1" indent="-285750">
              <a:buFont typeface="Arial" panose="020B0604020202020204" pitchFamily="34" charset="0"/>
              <a:buChar char="•"/>
            </a:pPr>
            <a:r>
              <a:rPr lang="zh-CN" altLang="en-US" kern="0" dirty="0"/>
              <a:t>双</a:t>
            </a:r>
            <a:r>
              <a:rPr lang="en-US" altLang="zh-CN" kern="0" dirty="0"/>
              <a:t>AMR</a:t>
            </a:r>
            <a:r>
              <a:rPr lang="zh-CN" altLang="en-US" kern="0" dirty="0"/>
              <a:t>位置之间以及</a:t>
            </a:r>
            <a:r>
              <a:rPr lang="en-US" altLang="zh-CN" kern="0" dirty="0"/>
              <a:t>AMR</a:t>
            </a:r>
            <a:r>
              <a:rPr lang="zh-CN" altLang="en-US" kern="0" dirty="0"/>
              <a:t>和线性霍尔位置之间的位置交叉检查</a:t>
            </a:r>
            <a:endParaRPr lang="en-US" kern="0" dirty="0"/>
          </a:p>
          <a:p>
            <a:pPr marL="501704" lvl="1"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p:txBody>
      </p:sp>
      <p:pic>
        <p:nvPicPr>
          <p:cNvPr id="7" name="Picture 6">
            <a:extLst>
              <a:ext uri="{FF2B5EF4-FFF2-40B4-BE49-F238E27FC236}">
                <a16:creationId xmlns:a16="http://schemas.microsoft.com/office/drawing/2014/main" id="{1D30DE68-21B1-4F42-AC18-5C38881AF02D}"/>
              </a:ext>
            </a:extLst>
          </p:cNvPr>
          <p:cNvPicPr>
            <a:picLocks noChangeAspect="1"/>
          </p:cNvPicPr>
          <p:nvPr/>
        </p:nvPicPr>
        <p:blipFill>
          <a:blip r:embed="rId2"/>
          <a:stretch>
            <a:fillRect/>
          </a:stretch>
        </p:blipFill>
        <p:spPr>
          <a:xfrm>
            <a:off x="360363" y="2453649"/>
            <a:ext cx="3433679" cy="2201076"/>
          </a:xfrm>
          <a:prstGeom prst="rect">
            <a:avLst/>
          </a:prstGeom>
        </p:spPr>
      </p:pic>
      <p:pic>
        <p:nvPicPr>
          <p:cNvPr id="8" name="Picture 7">
            <a:extLst>
              <a:ext uri="{FF2B5EF4-FFF2-40B4-BE49-F238E27FC236}">
                <a16:creationId xmlns:a16="http://schemas.microsoft.com/office/drawing/2014/main" id="{035C50CB-52B7-43BD-992B-1539D17AF8FC}"/>
              </a:ext>
            </a:extLst>
          </p:cNvPr>
          <p:cNvPicPr>
            <a:picLocks noChangeAspect="1"/>
          </p:cNvPicPr>
          <p:nvPr/>
        </p:nvPicPr>
        <p:blipFill>
          <a:blip r:embed="rId3"/>
          <a:stretch>
            <a:fillRect/>
          </a:stretch>
        </p:blipFill>
        <p:spPr>
          <a:xfrm>
            <a:off x="4134730" y="2468336"/>
            <a:ext cx="2266872" cy="2087592"/>
          </a:xfrm>
          <a:prstGeom prst="rect">
            <a:avLst/>
          </a:prstGeom>
        </p:spPr>
      </p:pic>
      <p:pic>
        <p:nvPicPr>
          <p:cNvPr id="9" name="Picture 8">
            <a:extLst>
              <a:ext uri="{FF2B5EF4-FFF2-40B4-BE49-F238E27FC236}">
                <a16:creationId xmlns:a16="http://schemas.microsoft.com/office/drawing/2014/main" id="{67590170-A92D-4937-8826-BF0165DDF74F}"/>
              </a:ext>
            </a:extLst>
          </p:cNvPr>
          <p:cNvPicPr>
            <a:picLocks noChangeAspect="1"/>
          </p:cNvPicPr>
          <p:nvPr/>
        </p:nvPicPr>
        <p:blipFill>
          <a:blip r:embed="rId4"/>
          <a:stretch>
            <a:fillRect/>
          </a:stretch>
        </p:blipFill>
        <p:spPr>
          <a:xfrm>
            <a:off x="6737057" y="2563331"/>
            <a:ext cx="1525078" cy="1627108"/>
          </a:xfrm>
          <a:prstGeom prst="rect">
            <a:avLst/>
          </a:prstGeom>
        </p:spPr>
      </p:pic>
    </p:spTree>
    <p:extLst>
      <p:ext uri="{BB962C8B-B14F-4D97-AF65-F5344CB8AC3E}">
        <p14:creationId xmlns:p14="http://schemas.microsoft.com/office/powerpoint/2010/main" val="187746052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a:t>
            </a:r>
            <a:r>
              <a:rPr lang="en-US" altLang="zh-CN" dirty="0"/>
              <a:t>9</a:t>
            </a:r>
            <a:endParaRPr lang="en-US" dirty="0"/>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8" y="1338593"/>
            <a:ext cx="6559547"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ltLang="zh-CN" dirty="0"/>
              <a:t>Gen C1 - R Motor</a:t>
            </a:r>
            <a:endParaRPr lang="en-US" dirty="0"/>
          </a:p>
        </p:txBody>
      </p:sp>
      <p:sp>
        <p:nvSpPr>
          <p:cNvPr id="14" name="Fußzeilenplatzhalter 2">
            <a:extLst>
              <a:ext uri="{FF2B5EF4-FFF2-40B4-BE49-F238E27FC236}">
                <a16:creationId xmlns:a16="http://schemas.microsoft.com/office/drawing/2014/main" id="{051A3285-6012-4CD5-9A63-36EA50F84784}"/>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Tree>
    <p:custDataLst>
      <p:tags r:id="rId1"/>
    </p:custDataLst>
    <p:extLst>
      <p:ext uri="{BB962C8B-B14F-4D97-AF65-F5344CB8AC3E}">
        <p14:creationId xmlns:p14="http://schemas.microsoft.com/office/powerpoint/2010/main" val="107458695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概述</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72</a:t>
            </a:fld>
            <a:endParaRPr lang="en-US" dirty="0"/>
          </a:p>
        </p:txBody>
      </p:sp>
      <p:sp>
        <p:nvSpPr>
          <p:cNvPr id="7" name="Content Placeholder 2">
            <a:extLst>
              <a:ext uri="{FF2B5EF4-FFF2-40B4-BE49-F238E27FC236}">
                <a16:creationId xmlns:a16="http://schemas.microsoft.com/office/drawing/2014/main" id="{A0E1A84A-D05B-45BB-BB20-1443A4584FE5}"/>
              </a:ext>
            </a:extLst>
          </p:cNvPr>
          <p:cNvSpPr>
            <a:spLocks noGrp="1"/>
          </p:cNvSpPr>
          <p:nvPr>
            <p:ph idx="1"/>
          </p:nvPr>
        </p:nvSpPr>
        <p:spPr>
          <a:xfrm>
            <a:off x="1015253" y="921124"/>
            <a:ext cx="7113493" cy="3287805"/>
          </a:xfrm>
        </p:spPr>
        <p:txBody>
          <a:bodyPr/>
          <a:lstStyle/>
          <a:p>
            <a:r>
              <a:rPr lang="zh-CN" altLang="en-US" kern="0" dirty="0">
                <a:ea typeface="宋体" panose="02010600030101010101" pitchFamily="2" charset="-122"/>
              </a:rPr>
              <a:t>目前，</a:t>
            </a:r>
            <a:r>
              <a:rPr lang="en-US" altLang="zh-CN" kern="0" dirty="0">
                <a:ea typeface="宋体" panose="02010600030101010101" pitchFamily="2" charset="-122"/>
              </a:rPr>
              <a:t>EPS</a:t>
            </a:r>
            <a:r>
              <a:rPr lang="zh-CN" altLang="en-US" kern="0" dirty="0">
                <a:ea typeface="宋体" panose="02010600030101010101" pitchFamily="2" charset="-122"/>
              </a:rPr>
              <a:t>生产中有霍尔和编码器或</a:t>
            </a:r>
            <a:r>
              <a:rPr lang="en-US" altLang="zh-CN" kern="0" dirty="0">
                <a:ea typeface="宋体" panose="02010600030101010101" pitchFamily="2" charset="-122"/>
              </a:rPr>
              <a:t>AMR</a:t>
            </a:r>
            <a:r>
              <a:rPr lang="zh-CN" altLang="en-US" kern="0" dirty="0">
                <a:ea typeface="宋体" panose="02010600030101010101" pitchFamily="2" charset="-122"/>
              </a:rPr>
              <a:t>。</a:t>
            </a:r>
            <a:r>
              <a:rPr lang="en-US" altLang="zh-CN" kern="0" dirty="0">
                <a:ea typeface="宋体" panose="02010600030101010101" pitchFamily="2" charset="-122"/>
              </a:rPr>
              <a:t>MPS</a:t>
            </a:r>
            <a:r>
              <a:rPr lang="zh-CN" altLang="en-US" kern="0" dirty="0">
                <a:ea typeface="宋体" panose="02010600030101010101" pitchFamily="2" charset="-122"/>
              </a:rPr>
              <a:t>与电机磁盘和传感器组件有关。</a:t>
            </a:r>
            <a:endParaRPr lang="en-GB" altLang="zh-CN" kern="0" dirty="0">
              <a:ea typeface="宋体" panose="02010600030101010101" pitchFamily="2" charset="-122"/>
            </a:endParaRPr>
          </a:p>
        </p:txBody>
      </p:sp>
    </p:spTree>
    <p:extLst>
      <p:ext uri="{BB962C8B-B14F-4D97-AF65-F5344CB8AC3E}">
        <p14:creationId xmlns:p14="http://schemas.microsoft.com/office/powerpoint/2010/main" val="235217756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1</a:t>
            </a:r>
            <a:r>
              <a:rPr lang="en-US" altLang="zh-CN" dirty="0"/>
              <a:t>0</a:t>
            </a:r>
            <a:endParaRPr lang="en-US" dirty="0"/>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8" y="1338593"/>
            <a:ext cx="6559547"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ltLang="zh-CN" dirty="0"/>
              <a:t>Gen C1 - A Motor</a:t>
            </a:r>
            <a:endParaRPr lang="en-US" dirty="0"/>
          </a:p>
        </p:txBody>
      </p:sp>
      <p:sp>
        <p:nvSpPr>
          <p:cNvPr id="14" name="Fußzeilenplatzhalter 2">
            <a:extLst>
              <a:ext uri="{FF2B5EF4-FFF2-40B4-BE49-F238E27FC236}">
                <a16:creationId xmlns:a16="http://schemas.microsoft.com/office/drawing/2014/main" id="{051A3285-6012-4CD5-9A63-36EA50F84784}"/>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Tree>
    <p:custDataLst>
      <p:tags r:id="rId1"/>
    </p:custDataLst>
    <p:extLst>
      <p:ext uri="{BB962C8B-B14F-4D97-AF65-F5344CB8AC3E}">
        <p14:creationId xmlns:p14="http://schemas.microsoft.com/office/powerpoint/2010/main" val="404553263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C366304B-57E7-4598-A871-AAAD01A42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1130" y="143957"/>
            <a:ext cx="1156004" cy="4554257"/>
          </a:xfrm>
          <a:prstGeom prst="rect">
            <a:avLst/>
          </a:prstGeom>
        </p:spPr>
      </p:pic>
      <p:sp>
        <p:nvSpPr>
          <p:cNvPr id="5" name="Foliennummernplatzhalter 4"/>
          <p:cNvSpPr>
            <a:spLocks noGrp="1"/>
          </p:cNvSpPr>
          <p:nvPr>
            <p:ph type="sldNum" sz="quarter" idx="12"/>
          </p:nvPr>
        </p:nvSpPr>
        <p:spPr>
          <a:xfrm>
            <a:off x="8604001" y="4892163"/>
            <a:ext cx="180000" cy="108033"/>
          </a:xfrm>
          <a:prstGeom prst="rect">
            <a:avLst/>
          </a:prstGeom>
        </p:spPr>
        <p:txBody>
          <a:bodyPr vert="horz" lIns="0" tIns="0" rIns="0" bIns="0" rtlCol="0" anchor="ctr"/>
          <a:lstStyle>
            <a:defPPr>
              <a:defRPr lang="de-DE"/>
            </a:defPPr>
            <a:lvl1pPr marL="0" algn="r" defTabSz="914400" rtl="0" eaLnBrk="1" latinLnBrk="0" hangingPunct="1">
              <a:defRPr sz="600" b="1"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800"/>
              </a:lnSpc>
            </a:pPr>
            <a:fld id="{AE839375-43AA-4A5D-B991-4343C4570BCB}" type="slidenum">
              <a:rPr lang="de-DE" smtClean="0"/>
              <a:pPr algn="r">
                <a:lnSpc>
                  <a:spcPts val="800"/>
                </a:lnSpc>
              </a:pPr>
              <a:t>74</a:t>
            </a:fld>
            <a:endParaRPr lang="en-US" dirty="0"/>
          </a:p>
        </p:txBody>
      </p:sp>
      <p:sp>
        <p:nvSpPr>
          <p:cNvPr id="21" name="TextBox 20">
            <a:extLst>
              <a:ext uri="{FF2B5EF4-FFF2-40B4-BE49-F238E27FC236}">
                <a16:creationId xmlns:a16="http://schemas.microsoft.com/office/drawing/2014/main" id="{3406A926-4604-4AB9-8515-DEC5E9C43088}"/>
              </a:ext>
            </a:extLst>
          </p:cNvPr>
          <p:cNvSpPr txBox="1"/>
          <p:nvPr/>
        </p:nvSpPr>
        <p:spPr>
          <a:xfrm>
            <a:off x="5747828" y="4256690"/>
            <a:ext cx="307777" cy="184666"/>
          </a:xfrm>
          <a:prstGeom prst="rect">
            <a:avLst/>
          </a:prstGeom>
          <a:noFill/>
        </p:spPr>
        <p:txBody>
          <a:bodyPr wrap="none" lIns="0" tIns="0" rIns="0" bIns="0" rtlCol="0">
            <a:spAutoFit/>
          </a:bodyPr>
          <a:lstStyle/>
          <a:p>
            <a:r>
              <a:rPr lang="zh-CN" altLang="en-US" sz="1200" dirty="0"/>
              <a:t>滑轮</a:t>
            </a:r>
            <a:endParaRPr lang="en-GB" sz="1200" dirty="0"/>
          </a:p>
        </p:txBody>
      </p:sp>
      <p:sp>
        <p:nvSpPr>
          <p:cNvPr id="26" name="TextBox 25">
            <a:extLst>
              <a:ext uri="{FF2B5EF4-FFF2-40B4-BE49-F238E27FC236}">
                <a16:creationId xmlns:a16="http://schemas.microsoft.com/office/drawing/2014/main" id="{60D35883-209D-46FB-918A-05E404E3F985}"/>
              </a:ext>
            </a:extLst>
          </p:cNvPr>
          <p:cNvSpPr txBox="1"/>
          <p:nvPr/>
        </p:nvSpPr>
        <p:spPr>
          <a:xfrm>
            <a:off x="5744107" y="2932146"/>
            <a:ext cx="1094514" cy="184609"/>
          </a:xfrm>
          <a:prstGeom prst="rect">
            <a:avLst/>
          </a:prstGeom>
          <a:noFill/>
        </p:spPr>
        <p:txBody>
          <a:bodyPr wrap="square" lIns="0" tIns="0" rIns="0" bIns="0" rtlCol="0">
            <a:spAutoFit/>
          </a:bodyPr>
          <a:lstStyle/>
          <a:p>
            <a:r>
              <a:rPr lang="zh-CN" altLang="en-US" sz="1200" dirty="0"/>
              <a:t>定子组件</a:t>
            </a:r>
            <a:endParaRPr lang="en-GB" sz="1200" dirty="0"/>
          </a:p>
        </p:txBody>
      </p:sp>
      <p:sp>
        <p:nvSpPr>
          <p:cNvPr id="32" name="TextBox 31">
            <a:extLst>
              <a:ext uri="{FF2B5EF4-FFF2-40B4-BE49-F238E27FC236}">
                <a16:creationId xmlns:a16="http://schemas.microsoft.com/office/drawing/2014/main" id="{F7AC5A83-CE51-4541-B687-F73B7C0F6BC7}"/>
              </a:ext>
            </a:extLst>
          </p:cNvPr>
          <p:cNvSpPr txBox="1"/>
          <p:nvPr/>
        </p:nvSpPr>
        <p:spPr>
          <a:xfrm>
            <a:off x="5744109" y="2357081"/>
            <a:ext cx="615553" cy="184666"/>
          </a:xfrm>
          <a:prstGeom prst="rect">
            <a:avLst/>
          </a:prstGeom>
          <a:noFill/>
        </p:spPr>
        <p:txBody>
          <a:bodyPr wrap="none" lIns="0" tIns="0" rIns="0" bIns="0" rtlCol="0">
            <a:spAutoFit/>
          </a:bodyPr>
          <a:lstStyle/>
          <a:p>
            <a:r>
              <a:rPr lang="zh-CN" altLang="en-US" sz="1200" dirty="0"/>
              <a:t>波浪介子</a:t>
            </a:r>
            <a:endParaRPr lang="en-GB" sz="1200" dirty="0"/>
          </a:p>
        </p:txBody>
      </p:sp>
      <p:sp>
        <p:nvSpPr>
          <p:cNvPr id="38" name="TextBox 37">
            <a:extLst>
              <a:ext uri="{FF2B5EF4-FFF2-40B4-BE49-F238E27FC236}">
                <a16:creationId xmlns:a16="http://schemas.microsoft.com/office/drawing/2014/main" id="{E6BD1F0F-80F2-4FF3-AA2F-B7E1ACFA43D3}"/>
              </a:ext>
            </a:extLst>
          </p:cNvPr>
          <p:cNvSpPr txBox="1"/>
          <p:nvPr/>
        </p:nvSpPr>
        <p:spPr>
          <a:xfrm>
            <a:off x="5744109" y="1356903"/>
            <a:ext cx="1054899" cy="184609"/>
          </a:xfrm>
          <a:prstGeom prst="rect">
            <a:avLst/>
          </a:prstGeom>
          <a:noFill/>
        </p:spPr>
        <p:txBody>
          <a:bodyPr wrap="square" lIns="0" tIns="0" rIns="0" bIns="0" rtlCol="0">
            <a:spAutoFit/>
          </a:bodyPr>
          <a:lstStyle/>
          <a:p>
            <a:r>
              <a:rPr lang="zh-CN" altLang="en-US" sz="1200" dirty="0"/>
              <a:t>转子总成</a:t>
            </a:r>
            <a:endParaRPr lang="en-GB" sz="1200" dirty="0"/>
          </a:p>
        </p:txBody>
      </p:sp>
      <p:sp>
        <p:nvSpPr>
          <p:cNvPr id="43" name="TextBox 42">
            <a:extLst>
              <a:ext uri="{FF2B5EF4-FFF2-40B4-BE49-F238E27FC236}">
                <a16:creationId xmlns:a16="http://schemas.microsoft.com/office/drawing/2014/main" id="{7A4FFEE4-E0B4-4A1C-AB9D-0AC3253428B8}"/>
              </a:ext>
            </a:extLst>
          </p:cNvPr>
          <p:cNvSpPr txBox="1"/>
          <p:nvPr/>
        </p:nvSpPr>
        <p:spPr>
          <a:xfrm>
            <a:off x="5744108" y="911802"/>
            <a:ext cx="1479685" cy="184609"/>
          </a:xfrm>
          <a:prstGeom prst="rect">
            <a:avLst/>
          </a:prstGeom>
          <a:noFill/>
        </p:spPr>
        <p:txBody>
          <a:bodyPr wrap="square" lIns="0" tIns="0" rIns="0" bIns="0" rtlCol="0">
            <a:spAutoFit/>
          </a:bodyPr>
          <a:lstStyle/>
          <a:p>
            <a:r>
              <a:rPr lang="zh-CN" altLang="en-US" sz="1200" dirty="0"/>
              <a:t>轴承板密封剂</a:t>
            </a:r>
            <a:endParaRPr lang="en-GB" sz="1200" dirty="0"/>
          </a:p>
        </p:txBody>
      </p:sp>
      <p:sp>
        <p:nvSpPr>
          <p:cNvPr id="54" name="TextBox 53">
            <a:extLst>
              <a:ext uri="{FF2B5EF4-FFF2-40B4-BE49-F238E27FC236}">
                <a16:creationId xmlns:a16="http://schemas.microsoft.com/office/drawing/2014/main" id="{A6143AF1-9C18-4FD0-B201-50F0B5066288}"/>
              </a:ext>
            </a:extLst>
          </p:cNvPr>
          <p:cNvSpPr txBox="1"/>
          <p:nvPr/>
        </p:nvSpPr>
        <p:spPr>
          <a:xfrm>
            <a:off x="5744108" y="213706"/>
            <a:ext cx="1479686" cy="184609"/>
          </a:xfrm>
          <a:prstGeom prst="rect">
            <a:avLst/>
          </a:prstGeom>
          <a:noFill/>
        </p:spPr>
        <p:txBody>
          <a:bodyPr wrap="square" lIns="0" tIns="0" rIns="0" bIns="0" rtlCol="0">
            <a:spAutoFit/>
          </a:bodyPr>
          <a:lstStyle/>
          <a:p>
            <a:r>
              <a:rPr lang="zh-CN" altLang="en-US" sz="1200" dirty="0"/>
              <a:t>电机位置传感器</a:t>
            </a:r>
            <a:endParaRPr lang="en-GB" sz="1200" dirty="0"/>
          </a:p>
        </p:txBody>
      </p:sp>
      <p:cxnSp>
        <p:nvCxnSpPr>
          <p:cNvPr id="55" name="Straight Arrow Connector 54">
            <a:extLst>
              <a:ext uri="{FF2B5EF4-FFF2-40B4-BE49-F238E27FC236}">
                <a16:creationId xmlns:a16="http://schemas.microsoft.com/office/drawing/2014/main" id="{530FA7E9-8633-49A5-A121-B049E747C1CA}"/>
              </a:ext>
            </a:extLst>
          </p:cNvPr>
          <p:cNvCxnSpPr>
            <a:cxnSpLocks/>
          </p:cNvCxnSpPr>
          <p:nvPr/>
        </p:nvCxnSpPr>
        <p:spPr>
          <a:xfrm flipH="1">
            <a:off x="4643326" y="306010"/>
            <a:ext cx="10141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itle 1">
            <a:extLst>
              <a:ext uri="{FF2B5EF4-FFF2-40B4-BE49-F238E27FC236}">
                <a16:creationId xmlns:a16="http://schemas.microsoft.com/office/drawing/2014/main" id="{F91C5723-E0BC-410F-B271-38FC453FD2AC}"/>
              </a:ext>
            </a:extLst>
          </p:cNvPr>
          <p:cNvSpPr>
            <a:spLocks noGrp="1"/>
          </p:cNvSpPr>
          <p:nvPr>
            <p:ph type="title"/>
          </p:nvPr>
        </p:nvSpPr>
        <p:spPr>
          <a:xfrm>
            <a:off x="93796" y="63856"/>
            <a:ext cx="2115099" cy="593817"/>
          </a:xfrm>
        </p:spPr>
        <p:txBody>
          <a:bodyPr/>
          <a:lstStyle/>
          <a:p>
            <a:pPr algn="ctr"/>
            <a:r>
              <a:rPr lang="zh-CN" altLang="en-US" dirty="0"/>
              <a:t>电机总成</a:t>
            </a:r>
            <a:endParaRPr lang="en-GB" dirty="0"/>
          </a:p>
        </p:txBody>
      </p:sp>
      <p:cxnSp>
        <p:nvCxnSpPr>
          <p:cNvPr id="34" name="Straight Arrow Connector 33">
            <a:extLst>
              <a:ext uri="{FF2B5EF4-FFF2-40B4-BE49-F238E27FC236}">
                <a16:creationId xmlns:a16="http://schemas.microsoft.com/office/drawing/2014/main" id="{A16F97E0-149A-43C7-B604-7C2E912B9799}"/>
              </a:ext>
            </a:extLst>
          </p:cNvPr>
          <p:cNvCxnSpPr>
            <a:cxnSpLocks/>
          </p:cNvCxnSpPr>
          <p:nvPr/>
        </p:nvCxnSpPr>
        <p:spPr>
          <a:xfrm flipH="1">
            <a:off x="4684722" y="1462286"/>
            <a:ext cx="10141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0720B3-C058-4702-9646-2F11971DE7DA}"/>
              </a:ext>
            </a:extLst>
          </p:cNvPr>
          <p:cNvCxnSpPr>
            <a:cxnSpLocks/>
          </p:cNvCxnSpPr>
          <p:nvPr/>
        </p:nvCxnSpPr>
        <p:spPr>
          <a:xfrm flipH="1">
            <a:off x="4643326" y="1022765"/>
            <a:ext cx="10141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52C729D2-98AD-4EFC-8812-EC8AFBF09896}"/>
              </a:ext>
            </a:extLst>
          </p:cNvPr>
          <p:cNvCxnSpPr>
            <a:cxnSpLocks/>
          </p:cNvCxnSpPr>
          <p:nvPr/>
        </p:nvCxnSpPr>
        <p:spPr>
          <a:xfrm flipH="1">
            <a:off x="4572000" y="2485959"/>
            <a:ext cx="1085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96539C75-DC1B-4DE0-BA1D-7567DCDAD355}"/>
              </a:ext>
            </a:extLst>
          </p:cNvPr>
          <p:cNvCxnSpPr>
            <a:cxnSpLocks/>
          </p:cNvCxnSpPr>
          <p:nvPr/>
        </p:nvCxnSpPr>
        <p:spPr>
          <a:xfrm flipH="1">
            <a:off x="4835056" y="3024450"/>
            <a:ext cx="8581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A2C89768-2F97-4136-B0E0-3013FE47959D}"/>
              </a:ext>
            </a:extLst>
          </p:cNvPr>
          <p:cNvSpPr txBox="1"/>
          <p:nvPr/>
        </p:nvSpPr>
        <p:spPr>
          <a:xfrm>
            <a:off x="5744108" y="3322601"/>
            <a:ext cx="1094514" cy="184609"/>
          </a:xfrm>
          <a:prstGeom prst="rect">
            <a:avLst/>
          </a:prstGeom>
          <a:noFill/>
        </p:spPr>
        <p:txBody>
          <a:bodyPr wrap="square" lIns="0" tIns="0" rIns="0" bIns="0" rtlCol="0">
            <a:spAutoFit/>
          </a:bodyPr>
          <a:lstStyle/>
          <a:p>
            <a:r>
              <a:rPr lang="zh-CN" altLang="en-US" sz="1200" dirty="0"/>
              <a:t>电机标签</a:t>
            </a:r>
            <a:endParaRPr lang="en-GB" sz="1200" dirty="0"/>
          </a:p>
        </p:txBody>
      </p:sp>
      <p:cxnSp>
        <p:nvCxnSpPr>
          <p:cNvPr id="46" name="Straight Arrow Connector 45">
            <a:extLst>
              <a:ext uri="{FF2B5EF4-FFF2-40B4-BE49-F238E27FC236}">
                <a16:creationId xmlns:a16="http://schemas.microsoft.com/office/drawing/2014/main" id="{3ED4AD60-4B63-486E-AA22-550063BFEAF1}"/>
              </a:ext>
            </a:extLst>
          </p:cNvPr>
          <p:cNvCxnSpPr>
            <a:cxnSpLocks/>
          </p:cNvCxnSpPr>
          <p:nvPr/>
        </p:nvCxnSpPr>
        <p:spPr>
          <a:xfrm flipH="1">
            <a:off x="4973160" y="3414906"/>
            <a:ext cx="7200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CFBECA3-F35E-4AEB-8665-280B17560087}"/>
              </a:ext>
            </a:extLst>
          </p:cNvPr>
          <p:cNvCxnSpPr>
            <a:cxnSpLocks/>
          </p:cNvCxnSpPr>
          <p:nvPr/>
        </p:nvCxnSpPr>
        <p:spPr>
          <a:xfrm flipH="1">
            <a:off x="4594461" y="4348994"/>
            <a:ext cx="1098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7C26A9CB-6EAC-42FE-B80A-2AFB1666CE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711" y="729477"/>
            <a:ext cx="1719081" cy="1691608"/>
          </a:xfrm>
          <a:prstGeom prst="rect">
            <a:avLst/>
          </a:prstGeom>
        </p:spPr>
      </p:pic>
      <p:pic>
        <p:nvPicPr>
          <p:cNvPr id="27" name="Picture 26" descr="A close up of a logo&#10;&#10;Description automatically generated">
            <a:extLst>
              <a:ext uri="{FF2B5EF4-FFF2-40B4-BE49-F238E27FC236}">
                <a16:creationId xmlns:a16="http://schemas.microsoft.com/office/drawing/2014/main" id="{47D9F8B7-3696-449B-A772-7325B6A69F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608" y="2345411"/>
            <a:ext cx="1719081" cy="1691608"/>
          </a:xfrm>
          <a:prstGeom prst="rect">
            <a:avLst/>
          </a:prstGeom>
        </p:spPr>
      </p:pic>
    </p:spTree>
    <p:custDataLst>
      <p:tags r:id="rId1"/>
    </p:custDataLst>
    <p:extLst>
      <p:ext uri="{BB962C8B-B14F-4D97-AF65-F5344CB8AC3E}">
        <p14:creationId xmlns:p14="http://schemas.microsoft.com/office/powerpoint/2010/main" val="423443184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定子组件</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75</a:t>
            </a:fld>
            <a:endParaRPr lang="en-US" dirty="0"/>
          </a:p>
        </p:txBody>
      </p:sp>
      <p:pic>
        <p:nvPicPr>
          <p:cNvPr id="5" name="Picture 4" descr="A close up of a device&#10;&#10;Description automatically generated">
            <a:extLst>
              <a:ext uri="{FF2B5EF4-FFF2-40B4-BE49-F238E27FC236}">
                <a16:creationId xmlns:a16="http://schemas.microsoft.com/office/drawing/2014/main" id="{FB821C89-DCBA-4D30-9D14-0553D04BEFA6}"/>
              </a:ext>
            </a:extLst>
          </p:cNvPr>
          <p:cNvPicPr>
            <a:picLocks noChangeAspect="1"/>
          </p:cNvPicPr>
          <p:nvPr/>
        </p:nvPicPr>
        <p:blipFill rotWithShape="1">
          <a:blip r:embed="rId2">
            <a:extLst>
              <a:ext uri="{28A0092B-C50C-407E-A947-70E740481C1C}">
                <a14:useLocalDpi xmlns:a14="http://schemas.microsoft.com/office/drawing/2010/main" val="0"/>
              </a:ext>
            </a:extLst>
          </a:blip>
          <a:srcRect t="1349" b="1111"/>
          <a:stretch/>
        </p:blipFill>
        <p:spPr>
          <a:xfrm>
            <a:off x="4121098" y="545688"/>
            <a:ext cx="1037433" cy="4052124"/>
          </a:xfrm>
          <a:prstGeom prst="rect">
            <a:avLst/>
          </a:prstGeom>
        </p:spPr>
      </p:pic>
      <p:sp>
        <p:nvSpPr>
          <p:cNvPr id="7" name="TextBox 6">
            <a:extLst>
              <a:ext uri="{FF2B5EF4-FFF2-40B4-BE49-F238E27FC236}">
                <a16:creationId xmlns:a16="http://schemas.microsoft.com/office/drawing/2014/main" id="{47C4A99D-EBC5-4234-97A1-1B98B0E4B73C}"/>
              </a:ext>
            </a:extLst>
          </p:cNvPr>
          <p:cNvSpPr txBox="1"/>
          <p:nvPr/>
        </p:nvSpPr>
        <p:spPr>
          <a:xfrm>
            <a:off x="5930744" y="2799942"/>
            <a:ext cx="769441" cy="184666"/>
          </a:xfrm>
          <a:prstGeom prst="rect">
            <a:avLst/>
          </a:prstGeom>
          <a:noFill/>
        </p:spPr>
        <p:txBody>
          <a:bodyPr wrap="none" lIns="0" tIns="0" rIns="0" bIns="0" rtlCol="0">
            <a:spAutoFit/>
          </a:bodyPr>
          <a:lstStyle/>
          <a:p>
            <a:r>
              <a:rPr lang="zh-CN" altLang="en-US" sz="1200" dirty="0"/>
              <a:t>定子子组件</a:t>
            </a:r>
            <a:endParaRPr lang="en-GB" sz="1200" dirty="0"/>
          </a:p>
        </p:txBody>
      </p:sp>
      <p:sp>
        <p:nvSpPr>
          <p:cNvPr id="8" name="TextBox 7">
            <a:extLst>
              <a:ext uri="{FF2B5EF4-FFF2-40B4-BE49-F238E27FC236}">
                <a16:creationId xmlns:a16="http://schemas.microsoft.com/office/drawing/2014/main" id="{FA3E105D-B3FA-4E8B-83BD-1E2EE863780E}"/>
              </a:ext>
            </a:extLst>
          </p:cNvPr>
          <p:cNvSpPr txBox="1"/>
          <p:nvPr/>
        </p:nvSpPr>
        <p:spPr>
          <a:xfrm>
            <a:off x="5930743" y="1773460"/>
            <a:ext cx="1479685" cy="184609"/>
          </a:xfrm>
          <a:prstGeom prst="rect">
            <a:avLst/>
          </a:prstGeom>
          <a:noFill/>
        </p:spPr>
        <p:txBody>
          <a:bodyPr wrap="square" lIns="0" tIns="0" rIns="0" bIns="0" rtlCol="0">
            <a:spAutoFit/>
          </a:bodyPr>
          <a:lstStyle/>
          <a:p>
            <a:r>
              <a:rPr lang="zh-CN" altLang="en-US" sz="1200" dirty="0"/>
              <a:t>相间绝缘子</a:t>
            </a:r>
            <a:endParaRPr lang="en-GB" sz="1200" dirty="0"/>
          </a:p>
        </p:txBody>
      </p:sp>
      <p:sp>
        <p:nvSpPr>
          <p:cNvPr id="9" name="TextBox 8">
            <a:extLst>
              <a:ext uri="{FF2B5EF4-FFF2-40B4-BE49-F238E27FC236}">
                <a16:creationId xmlns:a16="http://schemas.microsoft.com/office/drawing/2014/main" id="{C687BEA6-58FB-461C-BA22-6176541BA14A}"/>
              </a:ext>
            </a:extLst>
          </p:cNvPr>
          <p:cNvSpPr txBox="1"/>
          <p:nvPr/>
        </p:nvSpPr>
        <p:spPr>
          <a:xfrm>
            <a:off x="5930743" y="1209990"/>
            <a:ext cx="1479685" cy="184609"/>
          </a:xfrm>
          <a:prstGeom prst="rect">
            <a:avLst/>
          </a:prstGeom>
          <a:noFill/>
        </p:spPr>
        <p:txBody>
          <a:bodyPr wrap="square" lIns="0" tIns="0" rIns="0" bIns="0" rtlCol="0">
            <a:spAutoFit/>
          </a:bodyPr>
          <a:lstStyle/>
          <a:p>
            <a:r>
              <a:rPr lang="en-GB" sz="1200" dirty="0"/>
              <a:t>Starpoint Fretwork</a:t>
            </a:r>
          </a:p>
        </p:txBody>
      </p:sp>
      <p:sp>
        <p:nvSpPr>
          <p:cNvPr id="10" name="TextBox 9">
            <a:extLst>
              <a:ext uri="{FF2B5EF4-FFF2-40B4-BE49-F238E27FC236}">
                <a16:creationId xmlns:a16="http://schemas.microsoft.com/office/drawing/2014/main" id="{22869DC4-62B5-42B5-AA20-D257D72E1062}"/>
              </a:ext>
            </a:extLst>
          </p:cNvPr>
          <p:cNvSpPr txBox="1"/>
          <p:nvPr/>
        </p:nvSpPr>
        <p:spPr>
          <a:xfrm>
            <a:off x="5930743" y="630263"/>
            <a:ext cx="1479686" cy="184609"/>
          </a:xfrm>
          <a:prstGeom prst="rect">
            <a:avLst/>
          </a:prstGeom>
          <a:noFill/>
        </p:spPr>
        <p:txBody>
          <a:bodyPr wrap="square" lIns="0" tIns="0" rIns="0" bIns="0" rtlCol="0">
            <a:spAutoFit/>
          </a:bodyPr>
          <a:lstStyle/>
          <a:p>
            <a:r>
              <a:rPr lang="zh-CN" altLang="en-US" sz="1200" dirty="0"/>
              <a:t>导线导管</a:t>
            </a:r>
            <a:endParaRPr lang="en-GB" sz="1200" dirty="0"/>
          </a:p>
        </p:txBody>
      </p:sp>
      <p:cxnSp>
        <p:nvCxnSpPr>
          <p:cNvPr id="11" name="Straight Arrow Connector 10">
            <a:extLst>
              <a:ext uri="{FF2B5EF4-FFF2-40B4-BE49-F238E27FC236}">
                <a16:creationId xmlns:a16="http://schemas.microsoft.com/office/drawing/2014/main" id="{9FFEB14F-922F-49E6-83BD-A540905583CB}"/>
              </a:ext>
            </a:extLst>
          </p:cNvPr>
          <p:cNvCxnSpPr>
            <a:cxnSpLocks/>
          </p:cNvCxnSpPr>
          <p:nvPr/>
        </p:nvCxnSpPr>
        <p:spPr>
          <a:xfrm flipH="1">
            <a:off x="5159795" y="722567"/>
            <a:ext cx="6843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A43FB2-1BDD-4397-98A5-E838B688166B}"/>
              </a:ext>
            </a:extLst>
          </p:cNvPr>
          <p:cNvCxnSpPr>
            <a:cxnSpLocks/>
          </p:cNvCxnSpPr>
          <p:nvPr/>
        </p:nvCxnSpPr>
        <p:spPr>
          <a:xfrm flipH="1">
            <a:off x="5159794" y="1878843"/>
            <a:ext cx="7257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5327CB0-AFD1-4438-BAC5-40D46A3732DD}"/>
              </a:ext>
            </a:extLst>
          </p:cNvPr>
          <p:cNvCxnSpPr>
            <a:cxnSpLocks/>
          </p:cNvCxnSpPr>
          <p:nvPr/>
        </p:nvCxnSpPr>
        <p:spPr>
          <a:xfrm flipH="1">
            <a:off x="5100607" y="1320953"/>
            <a:ext cx="7435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55571D9-66E3-422A-A208-0A30BAF98330}"/>
              </a:ext>
            </a:extLst>
          </p:cNvPr>
          <p:cNvCxnSpPr>
            <a:cxnSpLocks/>
          </p:cNvCxnSpPr>
          <p:nvPr/>
        </p:nvCxnSpPr>
        <p:spPr>
          <a:xfrm flipH="1">
            <a:off x="5159795" y="2902516"/>
            <a:ext cx="6843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7C238C2-0A1B-46BE-828E-AE0F2EBBCF31}"/>
              </a:ext>
            </a:extLst>
          </p:cNvPr>
          <p:cNvSpPr txBox="1"/>
          <p:nvPr/>
        </p:nvSpPr>
        <p:spPr>
          <a:xfrm>
            <a:off x="5871555" y="3826294"/>
            <a:ext cx="1094514" cy="184609"/>
          </a:xfrm>
          <a:prstGeom prst="rect">
            <a:avLst/>
          </a:prstGeom>
          <a:noFill/>
        </p:spPr>
        <p:txBody>
          <a:bodyPr wrap="square" lIns="0" tIns="0" rIns="0" bIns="0" rtlCol="0">
            <a:spAutoFit/>
          </a:bodyPr>
          <a:lstStyle/>
          <a:p>
            <a:r>
              <a:rPr lang="zh-CN" altLang="en-US" sz="1200" dirty="0"/>
              <a:t>电机外壳</a:t>
            </a:r>
            <a:endParaRPr lang="en-GB" sz="1200" dirty="0"/>
          </a:p>
        </p:txBody>
      </p:sp>
      <p:cxnSp>
        <p:nvCxnSpPr>
          <p:cNvPr id="16" name="Straight Arrow Connector 15">
            <a:extLst>
              <a:ext uri="{FF2B5EF4-FFF2-40B4-BE49-F238E27FC236}">
                <a16:creationId xmlns:a16="http://schemas.microsoft.com/office/drawing/2014/main" id="{82A44A3E-3E2C-4A24-91DD-1BB32648CBFF}"/>
              </a:ext>
            </a:extLst>
          </p:cNvPr>
          <p:cNvCxnSpPr>
            <a:cxnSpLocks/>
          </p:cNvCxnSpPr>
          <p:nvPr/>
        </p:nvCxnSpPr>
        <p:spPr>
          <a:xfrm flipH="1">
            <a:off x="5100607" y="3918598"/>
            <a:ext cx="7200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Picture 16" descr="A picture containing lighter&#10;&#10;Description automatically generated">
            <a:extLst>
              <a:ext uri="{FF2B5EF4-FFF2-40B4-BE49-F238E27FC236}">
                <a16:creationId xmlns:a16="http://schemas.microsoft.com/office/drawing/2014/main" id="{D31CADF4-D567-49E6-BC30-5BE3F7EEA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571" y="1418090"/>
            <a:ext cx="1674503" cy="2575505"/>
          </a:xfrm>
          <a:prstGeom prst="rect">
            <a:avLst/>
          </a:prstGeom>
        </p:spPr>
      </p:pic>
      <p:sp>
        <p:nvSpPr>
          <p:cNvPr id="18" name="TextBox 17">
            <a:extLst>
              <a:ext uri="{FF2B5EF4-FFF2-40B4-BE49-F238E27FC236}">
                <a16:creationId xmlns:a16="http://schemas.microsoft.com/office/drawing/2014/main" id="{5DA4B70D-0031-4E85-92BE-E5B75114759C}"/>
              </a:ext>
            </a:extLst>
          </p:cNvPr>
          <p:cNvSpPr txBox="1"/>
          <p:nvPr/>
        </p:nvSpPr>
        <p:spPr>
          <a:xfrm>
            <a:off x="474123" y="1784368"/>
            <a:ext cx="1096962" cy="184609"/>
          </a:xfrm>
          <a:prstGeom prst="rect">
            <a:avLst/>
          </a:prstGeom>
          <a:noFill/>
        </p:spPr>
        <p:txBody>
          <a:bodyPr wrap="square" lIns="0" tIns="0" rIns="0" bIns="0" rtlCol="0">
            <a:spAutoFit/>
          </a:bodyPr>
          <a:lstStyle>
            <a:defPPr>
              <a:defRPr lang="de-DE"/>
            </a:defPPr>
            <a:lvl1pPr>
              <a:spcBef>
                <a:spcPts val="0"/>
              </a:spcBef>
              <a:defRPr sz="1200"/>
            </a:lvl1pPr>
          </a:lstStyle>
          <a:p>
            <a:pPr algn="r"/>
            <a:r>
              <a:rPr lang="zh-CN" altLang="en-US" dirty="0"/>
              <a:t>上端盖</a:t>
            </a:r>
          </a:p>
        </p:txBody>
      </p:sp>
      <p:sp>
        <p:nvSpPr>
          <p:cNvPr id="19" name="TextBox 18">
            <a:extLst>
              <a:ext uri="{FF2B5EF4-FFF2-40B4-BE49-F238E27FC236}">
                <a16:creationId xmlns:a16="http://schemas.microsoft.com/office/drawing/2014/main" id="{05467FD9-1F17-4B81-9E6E-C8C5CB5F2FF2}"/>
              </a:ext>
            </a:extLst>
          </p:cNvPr>
          <p:cNvSpPr txBox="1"/>
          <p:nvPr/>
        </p:nvSpPr>
        <p:spPr>
          <a:xfrm>
            <a:off x="497516" y="2272655"/>
            <a:ext cx="1073570" cy="184609"/>
          </a:xfrm>
          <a:prstGeom prst="rect">
            <a:avLst/>
          </a:prstGeom>
          <a:noFill/>
        </p:spPr>
        <p:txBody>
          <a:bodyPr wrap="square" lIns="0" tIns="0" rIns="0" bIns="0" rtlCol="0">
            <a:spAutoFit/>
          </a:bodyPr>
          <a:lstStyle>
            <a:defPPr>
              <a:defRPr lang="de-DE"/>
            </a:defPPr>
            <a:lvl1pPr>
              <a:spcBef>
                <a:spcPts val="0"/>
              </a:spcBef>
              <a:defRPr sz="1200"/>
            </a:lvl1pPr>
          </a:lstStyle>
          <a:p>
            <a:pPr algn="r"/>
            <a:r>
              <a:rPr lang="zh-CN" altLang="en-US" dirty="0"/>
              <a:t>电动机绕组</a:t>
            </a:r>
          </a:p>
        </p:txBody>
      </p:sp>
      <p:sp>
        <p:nvSpPr>
          <p:cNvPr id="21" name="TextBox 20">
            <a:extLst>
              <a:ext uri="{FF2B5EF4-FFF2-40B4-BE49-F238E27FC236}">
                <a16:creationId xmlns:a16="http://schemas.microsoft.com/office/drawing/2014/main" id="{D4CAE394-9AB4-49AD-B7E1-567DEA62A9CF}"/>
              </a:ext>
            </a:extLst>
          </p:cNvPr>
          <p:cNvSpPr txBox="1"/>
          <p:nvPr/>
        </p:nvSpPr>
        <p:spPr>
          <a:xfrm>
            <a:off x="498689" y="2661486"/>
            <a:ext cx="1073569" cy="276914"/>
          </a:xfrm>
          <a:prstGeom prst="rect">
            <a:avLst/>
          </a:prstGeom>
          <a:noFill/>
        </p:spPr>
        <p:txBody>
          <a:bodyPr wrap="square" rtlCol="0">
            <a:spAutoFit/>
          </a:bodyPr>
          <a:lstStyle/>
          <a:p>
            <a:pPr algn="r"/>
            <a:r>
              <a:rPr lang="zh-CN" altLang="en-US" sz="1200" dirty="0"/>
              <a:t>定子组</a:t>
            </a:r>
          </a:p>
        </p:txBody>
      </p:sp>
      <p:sp>
        <p:nvSpPr>
          <p:cNvPr id="23" name="TextBox 22">
            <a:extLst>
              <a:ext uri="{FF2B5EF4-FFF2-40B4-BE49-F238E27FC236}">
                <a16:creationId xmlns:a16="http://schemas.microsoft.com/office/drawing/2014/main" id="{050DA996-264A-443A-BD13-4778C2848977}"/>
              </a:ext>
            </a:extLst>
          </p:cNvPr>
          <p:cNvSpPr txBox="1"/>
          <p:nvPr/>
        </p:nvSpPr>
        <p:spPr>
          <a:xfrm>
            <a:off x="380228" y="3280282"/>
            <a:ext cx="1190857" cy="276914"/>
          </a:xfrm>
          <a:prstGeom prst="rect">
            <a:avLst/>
          </a:prstGeom>
          <a:noFill/>
        </p:spPr>
        <p:txBody>
          <a:bodyPr wrap="square" rtlCol="0">
            <a:spAutoFit/>
          </a:bodyPr>
          <a:lstStyle/>
          <a:p>
            <a:pPr algn="r"/>
            <a:r>
              <a:rPr lang="zh-CN" altLang="en-US" sz="1200" dirty="0"/>
              <a:t>绝缘胶带</a:t>
            </a:r>
          </a:p>
        </p:txBody>
      </p:sp>
      <p:sp>
        <p:nvSpPr>
          <p:cNvPr id="24" name="TextBox 23">
            <a:extLst>
              <a:ext uri="{FF2B5EF4-FFF2-40B4-BE49-F238E27FC236}">
                <a16:creationId xmlns:a16="http://schemas.microsoft.com/office/drawing/2014/main" id="{2FB4022A-1F2E-4BC4-A27C-C9B879D8B9FD}"/>
              </a:ext>
            </a:extLst>
          </p:cNvPr>
          <p:cNvSpPr txBox="1"/>
          <p:nvPr/>
        </p:nvSpPr>
        <p:spPr>
          <a:xfrm>
            <a:off x="335030" y="3568393"/>
            <a:ext cx="1236055" cy="276914"/>
          </a:xfrm>
          <a:prstGeom prst="rect">
            <a:avLst/>
          </a:prstGeom>
          <a:noFill/>
        </p:spPr>
        <p:txBody>
          <a:bodyPr wrap="square" rtlCol="0">
            <a:spAutoFit/>
          </a:bodyPr>
          <a:lstStyle/>
          <a:p>
            <a:pPr algn="r"/>
            <a:r>
              <a:rPr lang="zh-CN" altLang="en-US" sz="1200" dirty="0"/>
              <a:t>下端盖</a:t>
            </a:r>
          </a:p>
        </p:txBody>
      </p:sp>
      <p:cxnSp>
        <p:nvCxnSpPr>
          <p:cNvPr id="25" name="Straight Arrow Connector 24">
            <a:extLst>
              <a:ext uri="{FF2B5EF4-FFF2-40B4-BE49-F238E27FC236}">
                <a16:creationId xmlns:a16="http://schemas.microsoft.com/office/drawing/2014/main" id="{5D8B0D3D-CB58-4095-B58C-7369ACAC40F2}"/>
              </a:ext>
            </a:extLst>
          </p:cNvPr>
          <p:cNvCxnSpPr>
            <a:cxnSpLocks/>
          </p:cNvCxnSpPr>
          <p:nvPr/>
        </p:nvCxnSpPr>
        <p:spPr>
          <a:xfrm>
            <a:off x="1650537" y="1876673"/>
            <a:ext cx="5583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2232954-790D-4B99-A3E4-3AC2520329F2}"/>
              </a:ext>
            </a:extLst>
          </p:cNvPr>
          <p:cNvCxnSpPr>
            <a:cxnSpLocks/>
          </p:cNvCxnSpPr>
          <p:nvPr/>
        </p:nvCxnSpPr>
        <p:spPr>
          <a:xfrm>
            <a:off x="1650537" y="2361882"/>
            <a:ext cx="6526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8474AF7-6A8A-409B-9363-327C984E25E6}"/>
              </a:ext>
            </a:extLst>
          </p:cNvPr>
          <p:cNvCxnSpPr>
            <a:cxnSpLocks/>
          </p:cNvCxnSpPr>
          <p:nvPr/>
        </p:nvCxnSpPr>
        <p:spPr>
          <a:xfrm>
            <a:off x="1518557" y="2799942"/>
            <a:ext cx="3505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0A51D30-BD77-4204-8355-F4848B0DA8DC}"/>
              </a:ext>
            </a:extLst>
          </p:cNvPr>
          <p:cNvCxnSpPr>
            <a:cxnSpLocks/>
          </p:cNvCxnSpPr>
          <p:nvPr/>
        </p:nvCxnSpPr>
        <p:spPr>
          <a:xfrm>
            <a:off x="1542800" y="3427369"/>
            <a:ext cx="8326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8616AF0-FA8E-4E84-BA08-162791A70ECC}"/>
              </a:ext>
            </a:extLst>
          </p:cNvPr>
          <p:cNvCxnSpPr>
            <a:cxnSpLocks/>
          </p:cNvCxnSpPr>
          <p:nvPr/>
        </p:nvCxnSpPr>
        <p:spPr>
          <a:xfrm>
            <a:off x="1542801" y="3719498"/>
            <a:ext cx="7603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103988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转子总成</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76</a:t>
            </a:fld>
            <a:endParaRPr lang="en-US" dirty="0"/>
          </a:p>
        </p:txBody>
      </p:sp>
      <p:pic>
        <p:nvPicPr>
          <p:cNvPr id="5" name="Picture 4" descr="A picture containing object&#10;&#10;Description automatically generated">
            <a:extLst>
              <a:ext uri="{FF2B5EF4-FFF2-40B4-BE49-F238E27FC236}">
                <a16:creationId xmlns:a16="http://schemas.microsoft.com/office/drawing/2014/main" id="{9FC3CA0E-AC90-4541-861C-3CB3CFC71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450" y="618180"/>
            <a:ext cx="937275" cy="4019385"/>
          </a:xfrm>
          <a:prstGeom prst="rect">
            <a:avLst/>
          </a:prstGeom>
        </p:spPr>
      </p:pic>
      <p:sp>
        <p:nvSpPr>
          <p:cNvPr id="7" name="TextBox 6">
            <a:extLst>
              <a:ext uri="{FF2B5EF4-FFF2-40B4-BE49-F238E27FC236}">
                <a16:creationId xmlns:a16="http://schemas.microsoft.com/office/drawing/2014/main" id="{1BAE9E82-E9BD-435B-9441-C093646F07EE}"/>
              </a:ext>
            </a:extLst>
          </p:cNvPr>
          <p:cNvSpPr txBox="1"/>
          <p:nvPr/>
        </p:nvSpPr>
        <p:spPr>
          <a:xfrm>
            <a:off x="5283557" y="2319963"/>
            <a:ext cx="832150" cy="184609"/>
          </a:xfrm>
          <a:prstGeom prst="rect">
            <a:avLst/>
          </a:prstGeom>
          <a:noFill/>
        </p:spPr>
        <p:txBody>
          <a:bodyPr wrap="square" lIns="0" tIns="0" rIns="0" bIns="0" rtlCol="0">
            <a:spAutoFit/>
          </a:bodyPr>
          <a:lstStyle/>
          <a:p>
            <a:r>
              <a:rPr lang="zh-CN" altLang="en-US" sz="1200" dirty="0"/>
              <a:t>转子组</a:t>
            </a:r>
            <a:endParaRPr lang="en-GB" sz="1200" dirty="0"/>
          </a:p>
        </p:txBody>
      </p:sp>
      <p:sp>
        <p:nvSpPr>
          <p:cNvPr id="8" name="TextBox 7">
            <a:extLst>
              <a:ext uri="{FF2B5EF4-FFF2-40B4-BE49-F238E27FC236}">
                <a16:creationId xmlns:a16="http://schemas.microsoft.com/office/drawing/2014/main" id="{20BB9892-0D53-493F-9AB5-5661B71F4629}"/>
              </a:ext>
            </a:extLst>
          </p:cNvPr>
          <p:cNvSpPr txBox="1"/>
          <p:nvPr/>
        </p:nvSpPr>
        <p:spPr>
          <a:xfrm>
            <a:off x="5288782" y="1567302"/>
            <a:ext cx="1479685" cy="184609"/>
          </a:xfrm>
          <a:prstGeom prst="rect">
            <a:avLst/>
          </a:prstGeom>
          <a:noFill/>
        </p:spPr>
        <p:txBody>
          <a:bodyPr wrap="square" lIns="0" tIns="0" rIns="0" bIns="0" rtlCol="0">
            <a:spAutoFit/>
          </a:bodyPr>
          <a:lstStyle/>
          <a:p>
            <a:r>
              <a:rPr lang="zh-CN" altLang="en-US" sz="1200" dirty="0"/>
              <a:t>驱动磁铁</a:t>
            </a:r>
            <a:endParaRPr lang="en-GB" sz="1200" dirty="0"/>
          </a:p>
        </p:txBody>
      </p:sp>
      <p:sp>
        <p:nvSpPr>
          <p:cNvPr id="9" name="TextBox 8">
            <a:extLst>
              <a:ext uri="{FF2B5EF4-FFF2-40B4-BE49-F238E27FC236}">
                <a16:creationId xmlns:a16="http://schemas.microsoft.com/office/drawing/2014/main" id="{0DDF043F-3AE9-48CE-9A93-8FF5416C1E97}"/>
              </a:ext>
            </a:extLst>
          </p:cNvPr>
          <p:cNvSpPr txBox="1"/>
          <p:nvPr/>
        </p:nvSpPr>
        <p:spPr>
          <a:xfrm>
            <a:off x="5288782" y="1301991"/>
            <a:ext cx="1479685" cy="184609"/>
          </a:xfrm>
          <a:prstGeom prst="rect">
            <a:avLst/>
          </a:prstGeom>
          <a:noFill/>
        </p:spPr>
        <p:txBody>
          <a:bodyPr wrap="square" lIns="0" tIns="0" rIns="0" bIns="0" rtlCol="0">
            <a:spAutoFit/>
          </a:bodyPr>
          <a:lstStyle/>
          <a:p>
            <a:r>
              <a:rPr lang="en-US" altLang="zh-CN" sz="1200" dirty="0"/>
              <a:t>6000</a:t>
            </a:r>
            <a:r>
              <a:rPr lang="zh-CN" altLang="en-US" sz="1200" dirty="0"/>
              <a:t>轴承</a:t>
            </a:r>
            <a:endParaRPr lang="en-GB" sz="1200" dirty="0"/>
          </a:p>
        </p:txBody>
      </p:sp>
      <p:sp>
        <p:nvSpPr>
          <p:cNvPr id="10" name="TextBox 9">
            <a:extLst>
              <a:ext uri="{FF2B5EF4-FFF2-40B4-BE49-F238E27FC236}">
                <a16:creationId xmlns:a16="http://schemas.microsoft.com/office/drawing/2014/main" id="{95FA352B-3064-4C3C-A035-C58DD996B615}"/>
              </a:ext>
            </a:extLst>
          </p:cNvPr>
          <p:cNvSpPr txBox="1"/>
          <p:nvPr/>
        </p:nvSpPr>
        <p:spPr>
          <a:xfrm>
            <a:off x="5288781" y="830464"/>
            <a:ext cx="1479686" cy="184609"/>
          </a:xfrm>
          <a:prstGeom prst="rect">
            <a:avLst/>
          </a:prstGeom>
          <a:noFill/>
        </p:spPr>
        <p:txBody>
          <a:bodyPr wrap="square" lIns="0" tIns="0" rIns="0" bIns="0" rtlCol="0">
            <a:spAutoFit/>
          </a:bodyPr>
          <a:lstStyle/>
          <a:p>
            <a:r>
              <a:rPr lang="zh-CN" altLang="en-US" sz="1200" dirty="0"/>
              <a:t>轴承板</a:t>
            </a:r>
            <a:endParaRPr lang="en-GB" sz="1200" dirty="0"/>
          </a:p>
        </p:txBody>
      </p:sp>
      <p:cxnSp>
        <p:nvCxnSpPr>
          <p:cNvPr id="11" name="Straight Arrow Connector 10">
            <a:extLst>
              <a:ext uri="{FF2B5EF4-FFF2-40B4-BE49-F238E27FC236}">
                <a16:creationId xmlns:a16="http://schemas.microsoft.com/office/drawing/2014/main" id="{CB06331A-A6A8-4AEE-999A-4DE077371B1E}"/>
              </a:ext>
            </a:extLst>
          </p:cNvPr>
          <p:cNvCxnSpPr>
            <a:cxnSpLocks/>
          </p:cNvCxnSpPr>
          <p:nvPr/>
        </p:nvCxnSpPr>
        <p:spPr>
          <a:xfrm flipH="1">
            <a:off x="4116673" y="958418"/>
            <a:ext cx="10855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2E5B0EF-7E8E-4B8A-AF99-CDF3F4D6514A}"/>
              </a:ext>
            </a:extLst>
          </p:cNvPr>
          <p:cNvCxnSpPr>
            <a:cxnSpLocks/>
          </p:cNvCxnSpPr>
          <p:nvPr/>
        </p:nvCxnSpPr>
        <p:spPr>
          <a:xfrm flipH="1">
            <a:off x="3840466" y="1672686"/>
            <a:ext cx="1403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6C33748-9BEF-42AB-A81A-0B670BDF9557}"/>
              </a:ext>
            </a:extLst>
          </p:cNvPr>
          <p:cNvCxnSpPr>
            <a:cxnSpLocks/>
          </p:cNvCxnSpPr>
          <p:nvPr/>
        </p:nvCxnSpPr>
        <p:spPr>
          <a:xfrm flipH="1">
            <a:off x="3787855" y="1412953"/>
            <a:ext cx="14143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F07522C-0A51-4498-A7B9-ACFA69AA9C2E}"/>
              </a:ext>
            </a:extLst>
          </p:cNvPr>
          <p:cNvCxnSpPr>
            <a:cxnSpLocks/>
          </p:cNvCxnSpPr>
          <p:nvPr/>
        </p:nvCxnSpPr>
        <p:spPr>
          <a:xfrm flipH="1">
            <a:off x="3909767" y="2422538"/>
            <a:ext cx="12871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033CA16-A97B-4B95-90E9-9F3F42ED25E6}"/>
              </a:ext>
            </a:extLst>
          </p:cNvPr>
          <p:cNvSpPr txBox="1"/>
          <p:nvPr/>
        </p:nvSpPr>
        <p:spPr>
          <a:xfrm>
            <a:off x="5285320" y="3453761"/>
            <a:ext cx="1094514" cy="184609"/>
          </a:xfrm>
          <a:prstGeom prst="rect">
            <a:avLst/>
          </a:prstGeom>
          <a:noFill/>
        </p:spPr>
        <p:txBody>
          <a:bodyPr wrap="square" lIns="0" tIns="0" rIns="0" bIns="0" rtlCol="0">
            <a:spAutoFit/>
          </a:bodyPr>
          <a:lstStyle/>
          <a:p>
            <a:r>
              <a:rPr lang="zh-CN" altLang="en-US" sz="1200" dirty="0"/>
              <a:t>轴</a:t>
            </a:r>
            <a:endParaRPr lang="en-GB" sz="1200" dirty="0"/>
          </a:p>
        </p:txBody>
      </p:sp>
      <p:cxnSp>
        <p:nvCxnSpPr>
          <p:cNvPr id="16" name="Straight Arrow Connector 15">
            <a:extLst>
              <a:ext uri="{FF2B5EF4-FFF2-40B4-BE49-F238E27FC236}">
                <a16:creationId xmlns:a16="http://schemas.microsoft.com/office/drawing/2014/main" id="{3915B6A9-6A48-4070-B636-214F544E219B}"/>
              </a:ext>
            </a:extLst>
          </p:cNvPr>
          <p:cNvCxnSpPr>
            <a:cxnSpLocks/>
          </p:cNvCxnSpPr>
          <p:nvPr/>
        </p:nvCxnSpPr>
        <p:spPr>
          <a:xfrm flipH="1">
            <a:off x="3712053" y="3546066"/>
            <a:ext cx="15223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5DA41BD2-1C25-4590-A3AB-AF9500839D14}"/>
              </a:ext>
            </a:extLst>
          </p:cNvPr>
          <p:cNvSpPr txBox="1"/>
          <p:nvPr/>
        </p:nvSpPr>
        <p:spPr>
          <a:xfrm>
            <a:off x="5285320" y="4414831"/>
            <a:ext cx="1094514" cy="184609"/>
          </a:xfrm>
          <a:prstGeom prst="rect">
            <a:avLst/>
          </a:prstGeom>
          <a:noFill/>
        </p:spPr>
        <p:txBody>
          <a:bodyPr wrap="square" lIns="0" tIns="0" rIns="0" bIns="0" rtlCol="0">
            <a:spAutoFit/>
          </a:bodyPr>
          <a:lstStyle/>
          <a:p>
            <a:r>
              <a:rPr lang="en-US" altLang="zh-CN" sz="1200" dirty="0"/>
              <a:t>6001</a:t>
            </a:r>
            <a:r>
              <a:rPr lang="zh-CN" altLang="en-US" sz="1200" dirty="0"/>
              <a:t>轴承</a:t>
            </a:r>
            <a:endParaRPr lang="en-GB" sz="1200" dirty="0"/>
          </a:p>
        </p:txBody>
      </p:sp>
      <p:cxnSp>
        <p:nvCxnSpPr>
          <p:cNvPr id="18" name="Straight Arrow Connector 17">
            <a:extLst>
              <a:ext uri="{FF2B5EF4-FFF2-40B4-BE49-F238E27FC236}">
                <a16:creationId xmlns:a16="http://schemas.microsoft.com/office/drawing/2014/main" id="{8C710923-242A-4496-948B-3567429D5620}"/>
              </a:ext>
            </a:extLst>
          </p:cNvPr>
          <p:cNvCxnSpPr>
            <a:cxnSpLocks/>
          </p:cNvCxnSpPr>
          <p:nvPr/>
        </p:nvCxnSpPr>
        <p:spPr>
          <a:xfrm flipH="1">
            <a:off x="3784393" y="4507136"/>
            <a:ext cx="1450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291877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dirty="0"/>
              <a:t>电机位置传感器</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77</a:t>
            </a:fld>
            <a:endParaRPr lang="en-US" dirty="0"/>
          </a:p>
        </p:txBody>
      </p:sp>
      <p:sp>
        <p:nvSpPr>
          <p:cNvPr id="8" name="Content Placeholder 1">
            <a:extLst>
              <a:ext uri="{FF2B5EF4-FFF2-40B4-BE49-F238E27FC236}">
                <a16:creationId xmlns:a16="http://schemas.microsoft.com/office/drawing/2014/main" id="{C6186E25-F768-443F-9AED-6733844E91D1}"/>
              </a:ext>
            </a:extLst>
          </p:cNvPr>
          <p:cNvSpPr txBox="1">
            <a:spLocks/>
          </p:cNvSpPr>
          <p:nvPr/>
        </p:nvSpPr>
        <p:spPr>
          <a:xfrm>
            <a:off x="346549" y="729723"/>
            <a:ext cx="5560425" cy="1701604"/>
          </a:xfrm>
          <a:prstGeom prst="rect">
            <a:avLst/>
          </a:prstGeom>
        </p:spPr>
        <p:txBody>
          <a:bodyPr/>
          <a:lstStyle>
            <a:lvl1pPr algn="l" rtl="0" eaLnBrk="1" fontAlgn="base" hangingPunct="1">
              <a:lnSpc>
                <a:spcPct val="100000"/>
              </a:lnSpc>
              <a:spcBef>
                <a:spcPts val="0"/>
              </a:spcBef>
              <a:spcAft>
                <a:spcPts val="300"/>
              </a:spcAft>
              <a:buClr>
                <a:srgbClr val="4367C5"/>
              </a:buClr>
              <a:buFont typeface="Wingdings" pitchFamily="2" charset="2"/>
              <a:defRPr sz="1200">
                <a:solidFill>
                  <a:schemeClr val="tx1"/>
                </a:solidFill>
                <a:latin typeface="Tahoma" panose="020B0604030504040204" pitchFamily="34" charset="0"/>
                <a:ea typeface="+mn-ea"/>
                <a:cs typeface="Tahoma" panose="020B0604030504040204" pitchFamily="34" charset="0"/>
              </a:defRPr>
            </a:lvl1pPr>
            <a:lvl2pPr marL="215954" indent="-215954" algn="l" rtl="0" eaLnBrk="1" fontAlgn="base" hangingPunct="1">
              <a:lnSpc>
                <a:spcPct val="100000"/>
              </a:lnSpc>
              <a:spcBef>
                <a:spcPts val="0"/>
              </a:spcBef>
              <a:spcAft>
                <a:spcPts val="300"/>
              </a:spcAft>
              <a:buClr>
                <a:schemeClr val="tx2"/>
              </a:buClr>
              <a:buSzPct val="100000"/>
              <a:buFont typeface="Tahoma" panose="020B0604030504040204" pitchFamily="34" charset="0"/>
              <a:buChar char="•"/>
              <a:defRPr sz="1200">
                <a:solidFill>
                  <a:schemeClr val="tx1"/>
                </a:solidFill>
                <a:latin typeface="Tahoma" panose="020B0604030504040204" pitchFamily="34" charset="0"/>
                <a:cs typeface="Tahoma" panose="020B0604030504040204" pitchFamily="34" charset="0"/>
              </a:defRPr>
            </a:lvl2pPr>
            <a:lvl3pPr marL="431907" indent="-215954" algn="l" rtl="0" eaLnBrk="1" fontAlgn="base" hangingPunct="1">
              <a:lnSpc>
                <a:spcPct val="100000"/>
              </a:lnSpc>
              <a:spcBef>
                <a:spcPts val="0"/>
              </a:spcBef>
              <a:spcAft>
                <a:spcPts val="300"/>
              </a:spcAft>
              <a:buClr>
                <a:schemeClr val="tx2"/>
              </a:buClr>
              <a:buSzPct val="100000"/>
              <a:buFont typeface="Tahoma" panose="020B0604030504040204" pitchFamily="34" charset="0"/>
              <a:buChar char="•"/>
              <a:defRPr sz="1200">
                <a:solidFill>
                  <a:schemeClr val="tx1"/>
                </a:solidFill>
                <a:latin typeface="Tahoma" panose="020B0604030504040204" pitchFamily="34" charset="0"/>
                <a:cs typeface="Tahoma" panose="020B0604030504040204" pitchFamily="34" charset="0"/>
              </a:defRPr>
            </a:lvl3pPr>
            <a:lvl4pPr marL="647936" indent="-215978" algn="l" rtl="0" eaLnBrk="1" fontAlgn="base" hangingPunct="1">
              <a:lnSpc>
                <a:spcPct val="100000"/>
              </a:lnSpc>
              <a:spcBef>
                <a:spcPts val="0"/>
              </a:spcBef>
              <a:spcAft>
                <a:spcPts val="300"/>
              </a:spcAft>
              <a:buClr>
                <a:schemeClr val="tx2"/>
              </a:buClr>
              <a:buSzPct val="100000"/>
              <a:buFont typeface="Tahoma" panose="020B0604030504040204" pitchFamily="34" charset="0"/>
              <a:buChar char="•"/>
              <a:defRPr sz="1200">
                <a:solidFill>
                  <a:schemeClr val="tx1"/>
                </a:solidFill>
                <a:latin typeface="Tahoma" panose="020B0604030504040204" pitchFamily="34" charset="0"/>
                <a:cs typeface="Tahoma" panose="020B0604030504040204" pitchFamily="34" charset="0"/>
              </a:defRPr>
            </a:lvl4pPr>
            <a:lvl5pPr marL="864000" indent="-216000" algn="l" rtl="0" eaLnBrk="1" fontAlgn="base" hangingPunct="1">
              <a:lnSpc>
                <a:spcPct val="100000"/>
              </a:lnSpc>
              <a:spcBef>
                <a:spcPts val="0"/>
              </a:spcBef>
              <a:spcAft>
                <a:spcPts val="300"/>
              </a:spcAft>
              <a:buClr>
                <a:schemeClr val="tx2"/>
              </a:buClr>
              <a:buSzPct val="100000"/>
              <a:buFont typeface="Tahoma" panose="020B0604030504040204" pitchFamily="34" charset="0"/>
              <a:buChar char="•"/>
              <a:defRPr sz="1200" b="0">
                <a:solidFill>
                  <a:schemeClr val="tx1"/>
                </a:solidFill>
                <a:latin typeface="Tahoma" panose="020B0604030504040204" pitchFamily="34" charset="0"/>
                <a:cs typeface="Tahoma" panose="020B0604030504040204" pitchFamily="34" charset="0"/>
              </a:defRPr>
            </a:lvl5pPr>
            <a:lvl6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6pPr>
            <a:lvl7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7pPr>
            <a:lvl8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8pPr>
            <a:lvl9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9pPr>
          </a:lstStyle>
          <a:p>
            <a:r>
              <a:rPr lang="zh-CN" altLang="en-US" kern="0" dirty="0"/>
              <a:t>基于磁编码器的电机位置传感器（</a:t>
            </a:r>
            <a:r>
              <a:rPr lang="en-US" altLang="zh-CN" kern="0" dirty="0"/>
              <a:t>MPS</a:t>
            </a:r>
            <a:r>
              <a:rPr lang="zh-CN" altLang="en-US" kern="0" dirty="0"/>
              <a:t>）</a:t>
            </a:r>
            <a:r>
              <a:rPr lang="en-US" kern="0" dirty="0"/>
              <a:t>:</a:t>
            </a:r>
          </a:p>
          <a:p>
            <a:pPr marL="171399" indent="-171399">
              <a:buFont typeface="Arial" panose="020B0604020202020204" pitchFamily="34" charset="0"/>
              <a:buChar char="•"/>
            </a:pPr>
            <a:r>
              <a:rPr lang="zh-CN" altLang="en-US" kern="0" dirty="0"/>
              <a:t>全双通道电子设备</a:t>
            </a:r>
            <a:r>
              <a:rPr lang="en-US" altLang="zh-CN" kern="0" dirty="0"/>
              <a:t>–</a:t>
            </a:r>
            <a:r>
              <a:rPr lang="zh-CN" altLang="en-US" kern="0" dirty="0"/>
              <a:t>可分为两个物理部分</a:t>
            </a:r>
            <a:endParaRPr lang="en-US" kern="0" dirty="0"/>
          </a:p>
          <a:p>
            <a:pPr marL="171399" indent="-171399">
              <a:buFont typeface="Arial" panose="020B0604020202020204" pitchFamily="34" charset="0"/>
              <a:buChar char="•"/>
            </a:pPr>
            <a:r>
              <a:rPr lang="zh-CN" altLang="en-US" kern="0" dirty="0"/>
              <a:t>高分辨率信号：</a:t>
            </a:r>
            <a:r>
              <a:rPr lang="en-US" altLang="zh-CN" kern="0" dirty="0"/>
              <a:t>0.2</a:t>
            </a:r>
            <a:r>
              <a:rPr lang="zh-CN" altLang="en-US" kern="0" dirty="0"/>
              <a:t>度分辨率</a:t>
            </a:r>
            <a:endParaRPr lang="en-US" kern="0" dirty="0"/>
          </a:p>
          <a:p>
            <a:pPr marL="171399" indent="-171399">
              <a:buFont typeface="Arial" panose="020B0604020202020204" pitchFamily="34" charset="0"/>
              <a:buChar char="•"/>
            </a:pPr>
            <a:r>
              <a:rPr lang="zh-CN" altLang="en-US" kern="0" dirty="0"/>
              <a:t>每条车道内的多种传感技术</a:t>
            </a:r>
            <a:r>
              <a:rPr lang="en-US" kern="0" dirty="0"/>
              <a:t>:</a:t>
            </a:r>
          </a:p>
          <a:p>
            <a:pPr marL="387288" lvl="1" indent="-171399">
              <a:buFont typeface="Arial" panose="020B0604020202020204" pitchFamily="34" charset="0"/>
              <a:buChar char="•"/>
            </a:pPr>
            <a:r>
              <a:rPr lang="zh-CN" altLang="en-US" kern="0" dirty="0"/>
              <a:t>霍尔装置提供的“绝对”电机位置（内轨道）</a:t>
            </a:r>
            <a:endParaRPr lang="en-US" kern="0" dirty="0"/>
          </a:p>
          <a:p>
            <a:pPr marL="387288" lvl="1" indent="-171399">
              <a:buFont typeface="Arial" panose="020B0604020202020204" pitchFamily="34" charset="0"/>
              <a:buChar char="•"/>
            </a:pPr>
            <a:r>
              <a:rPr lang="zh-CN" altLang="en-US" kern="0" dirty="0"/>
              <a:t>编码器设备提供的“相对”电机位置（外轨道）</a:t>
            </a:r>
            <a:endParaRPr lang="en-US" kern="0" dirty="0"/>
          </a:p>
          <a:p>
            <a:pPr marL="171399" indent="-171399">
              <a:buFont typeface="Arial" panose="020B0604020202020204" pitchFamily="34" charset="0"/>
              <a:buChar char="•"/>
            </a:pPr>
            <a:r>
              <a:rPr lang="zh-CN" altLang="en-US" kern="0" dirty="0"/>
              <a:t>通过自我诊断和交叉检查，每个车道内的</a:t>
            </a:r>
            <a:r>
              <a:rPr lang="en-US" altLang="zh-CN" kern="0" dirty="0"/>
              <a:t>ASIL-D</a:t>
            </a:r>
            <a:r>
              <a:rPr lang="zh-CN" altLang="en-US" kern="0" dirty="0"/>
              <a:t>系统</a:t>
            </a:r>
            <a:endParaRPr lang="en-US" kern="0" dirty="0"/>
          </a:p>
          <a:p>
            <a:pPr marL="171399" indent="-171399">
              <a:buFont typeface="Arial" panose="020B0604020202020204" pitchFamily="34" charset="0"/>
              <a:buChar char="•"/>
            </a:pPr>
            <a:r>
              <a:rPr lang="zh-CN" altLang="en-US" kern="0" dirty="0"/>
              <a:t>由于编码器的结构，可抑制杂散</a:t>
            </a:r>
            <a:r>
              <a:rPr lang="en-US" altLang="zh-CN" kern="0" dirty="0"/>
              <a:t>/</a:t>
            </a:r>
            <a:r>
              <a:rPr lang="zh-CN" altLang="en-US" kern="0" dirty="0"/>
              <a:t>外部磁场</a:t>
            </a:r>
            <a:endParaRPr lang="en-US" kern="0" dirty="0"/>
          </a:p>
        </p:txBody>
      </p:sp>
      <p:grpSp>
        <p:nvGrpSpPr>
          <p:cNvPr id="9" name="Group 8">
            <a:extLst>
              <a:ext uri="{FF2B5EF4-FFF2-40B4-BE49-F238E27FC236}">
                <a16:creationId xmlns:a16="http://schemas.microsoft.com/office/drawing/2014/main" id="{4F1A930D-C5A1-4285-90C5-706D1111EB80}"/>
              </a:ext>
            </a:extLst>
          </p:cNvPr>
          <p:cNvGrpSpPr/>
          <p:nvPr/>
        </p:nvGrpSpPr>
        <p:grpSpPr>
          <a:xfrm>
            <a:off x="6251870" y="1580525"/>
            <a:ext cx="2416084" cy="2438556"/>
            <a:chOff x="5792989" y="664790"/>
            <a:chExt cx="2416830" cy="2439309"/>
          </a:xfrm>
        </p:grpSpPr>
        <p:sp>
          <p:nvSpPr>
            <p:cNvPr id="10" name="TextBox 9">
              <a:extLst>
                <a:ext uri="{FF2B5EF4-FFF2-40B4-BE49-F238E27FC236}">
                  <a16:creationId xmlns:a16="http://schemas.microsoft.com/office/drawing/2014/main" id="{2AC624DD-BEAE-419C-8CB1-8DD7FD23396C}"/>
                </a:ext>
              </a:extLst>
            </p:cNvPr>
            <p:cNvSpPr txBox="1"/>
            <p:nvPr/>
          </p:nvSpPr>
          <p:spPr>
            <a:xfrm>
              <a:off x="7650161" y="2477933"/>
              <a:ext cx="559658" cy="138542"/>
            </a:xfrm>
            <a:prstGeom prst="rect">
              <a:avLst/>
            </a:prstGeom>
            <a:noFill/>
          </p:spPr>
          <p:txBody>
            <a:bodyPr wrap="square" lIns="0" tIns="0" rIns="0" bIns="0" rtlCol="0">
              <a:spAutoFit/>
            </a:bodyPr>
            <a:lstStyle/>
            <a:p>
              <a:r>
                <a:rPr lang="zh-CN" altLang="en-US" sz="900" b="1" dirty="0"/>
                <a:t>霍尔器件</a:t>
              </a:r>
              <a:endParaRPr lang="en-US" sz="900" b="1" dirty="0"/>
            </a:p>
          </p:txBody>
        </p:sp>
        <p:grpSp>
          <p:nvGrpSpPr>
            <p:cNvPr id="11" name="Group 10">
              <a:extLst>
                <a:ext uri="{FF2B5EF4-FFF2-40B4-BE49-F238E27FC236}">
                  <a16:creationId xmlns:a16="http://schemas.microsoft.com/office/drawing/2014/main" id="{2E574008-CF80-4717-BD53-F952305231E2}"/>
                </a:ext>
              </a:extLst>
            </p:cNvPr>
            <p:cNvGrpSpPr/>
            <p:nvPr/>
          </p:nvGrpSpPr>
          <p:grpSpPr>
            <a:xfrm>
              <a:off x="5792989" y="972489"/>
              <a:ext cx="1814919" cy="2131610"/>
              <a:chOff x="5517014" y="827821"/>
              <a:chExt cx="1814919" cy="2131610"/>
            </a:xfrm>
          </p:grpSpPr>
          <p:grpSp>
            <p:nvGrpSpPr>
              <p:cNvPr id="19" name="Group 18">
                <a:extLst>
                  <a:ext uri="{FF2B5EF4-FFF2-40B4-BE49-F238E27FC236}">
                    <a16:creationId xmlns:a16="http://schemas.microsoft.com/office/drawing/2014/main" id="{741E12BA-E724-4A53-A606-5A0696F4DA44}"/>
                  </a:ext>
                </a:extLst>
              </p:cNvPr>
              <p:cNvGrpSpPr/>
              <p:nvPr/>
            </p:nvGrpSpPr>
            <p:grpSpPr>
              <a:xfrm>
                <a:off x="5530376" y="967632"/>
                <a:ext cx="1800000" cy="1800000"/>
                <a:chOff x="5336326" y="1403438"/>
                <a:chExt cx="1800000" cy="1800000"/>
              </a:xfrm>
            </p:grpSpPr>
            <p:sp>
              <p:nvSpPr>
                <p:cNvPr id="31" name="Oval 30">
                  <a:extLst>
                    <a:ext uri="{FF2B5EF4-FFF2-40B4-BE49-F238E27FC236}">
                      <a16:creationId xmlns:a16="http://schemas.microsoft.com/office/drawing/2014/main" id="{B80C34DE-C610-4B80-BD3D-E529480910FC}"/>
                    </a:ext>
                  </a:extLst>
                </p:cNvPr>
                <p:cNvSpPr/>
                <p:nvPr/>
              </p:nvSpPr>
              <p:spPr>
                <a:xfrm>
                  <a:off x="5336326" y="1403438"/>
                  <a:ext cx="1800000" cy="1800000"/>
                </a:xfrm>
                <a:prstGeom prst="ellipse">
                  <a:avLst/>
                </a:prstGeom>
                <a:solidFill>
                  <a:schemeClr val="accent2"/>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32" name="Oval 31">
                  <a:extLst>
                    <a:ext uri="{FF2B5EF4-FFF2-40B4-BE49-F238E27FC236}">
                      <a16:creationId xmlns:a16="http://schemas.microsoft.com/office/drawing/2014/main" id="{A9A5B3FF-9322-40A9-9EF3-44BBD4717A16}"/>
                    </a:ext>
                  </a:extLst>
                </p:cNvPr>
                <p:cNvSpPr/>
                <p:nvPr/>
              </p:nvSpPr>
              <p:spPr>
                <a:xfrm>
                  <a:off x="5426326" y="1493438"/>
                  <a:ext cx="1620000" cy="1620000"/>
                </a:xfrm>
                <a:prstGeom prst="ellipse">
                  <a:avLst/>
                </a:prstGeom>
                <a:noFill/>
                <a:ln w="12700" cap="flat" cmpd="sng" algn="ctr">
                  <a:solidFill>
                    <a:schemeClr val="accent5"/>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33" name="Oval 32">
                  <a:extLst>
                    <a:ext uri="{FF2B5EF4-FFF2-40B4-BE49-F238E27FC236}">
                      <a16:creationId xmlns:a16="http://schemas.microsoft.com/office/drawing/2014/main" id="{198AECCA-546E-4A71-8439-010414C285AE}"/>
                    </a:ext>
                  </a:extLst>
                </p:cNvPr>
                <p:cNvSpPr/>
                <p:nvPr/>
              </p:nvSpPr>
              <p:spPr>
                <a:xfrm>
                  <a:off x="5696326" y="1763438"/>
                  <a:ext cx="1080000" cy="1080000"/>
                </a:xfrm>
                <a:prstGeom prst="ellipse">
                  <a:avLst/>
                </a:prstGeom>
                <a:noFill/>
                <a:ln w="12700" cap="flat" cmpd="sng" algn="ctr">
                  <a:solidFill>
                    <a:schemeClr val="accent5"/>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34" name="Oval 33">
                  <a:extLst>
                    <a:ext uri="{FF2B5EF4-FFF2-40B4-BE49-F238E27FC236}">
                      <a16:creationId xmlns:a16="http://schemas.microsoft.com/office/drawing/2014/main" id="{693B625D-D55E-4F6C-8FF7-65DD5FCC46FF}"/>
                    </a:ext>
                  </a:extLst>
                </p:cNvPr>
                <p:cNvSpPr/>
                <p:nvPr/>
              </p:nvSpPr>
              <p:spPr>
                <a:xfrm>
                  <a:off x="5876326" y="1943438"/>
                  <a:ext cx="720000" cy="720000"/>
                </a:xfrm>
                <a:prstGeom prst="ellipse">
                  <a:avLst/>
                </a:prstGeom>
                <a:solidFill>
                  <a:schemeClr val="bg2"/>
                </a:solidFill>
                <a:ln w="12700" cap="flat" cmpd="sng" algn="ctr">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35" name="Oval 34">
                  <a:extLst>
                    <a:ext uri="{FF2B5EF4-FFF2-40B4-BE49-F238E27FC236}">
                      <a16:creationId xmlns:a16="http://schemas.microsoft.com/office/drawing/2014/main" id="{31655FEE-43ED-44D3-A10E-952289A96F69}"/>
                    </a:ext>
                  </a:extLst>
                </p:cNvPr>
                <p:cNvSpPr/>
                <p:nvPr/>
              </p:nvSpPr>
              <p:spPr>
                <a:xfrm>
                  <a:off x="5573070" y="1637438"/>
                  <a:ext cx="1332000" cy="1332000"/>
                </a:xfrm>
                <a:prstGeom prst="ellipse">
                  <a:avLst/>
                </a:prstGeom>
                <a:noFill/>
                <a:ln w="76200"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grpSp>
          <p:sp>
            <p:nvSpPr>
              <p:cNvPr id="21" name="Rectangle: Rounded Corners 20">
                <a:extLst>
                  <a:ext uri="{FF2B5EF4-FFF2-40B4-BE49-F238E27FC236}">
                    <a16:creationId xmlns:a16="http://schemas.microsoft.com/office/drawing/2014/main" id="{B1E189C1-98AD-4BF8-8F37-B9A20D095C13}"/>
                  </a:ext>
                </a:extLst>
              </p:cNvPr>
              <p:cNvSpPr/>
              <p:nvPr/>
            </p:nvSpPr>
            <p:spPr>
              <a:xfrm rot="2755341">
                <a:off x="6847592" y="1011966"/>
                <a:ext cx="540000" cy="428683"/>
              </a:xfrm>
              <a:prstGeom prst="roundRect">
                <a:avLst/>
              </a:prstGeom>
              <a:solidFill>
                <a:schemeClr val="accent4"/>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23" name="Rectangle: Rounded Corners 22">
                <a:extLst>
                  <a:ext uri="{FF2B5EF4-FFF2-40B4-BE49-F238E27FC236}">
                    <a16:creationId xmlns:a16="http://schemas.microsoft.com/office/drawing/2014/main" id="{3DBF7F16-846D-4A8B-8BB2-FB360E0F8486}"/>
                  </a:ext>
                </a:extLst>
              </p:cNvPr>
              <p:cNvSpPr/>
              <p:nvPr/>
            </p:nvSpPr>
            <p:spPr>
              <a:xfrm rot="18585991">
                <a:off x="5461356" y="1042335"/>
                <a:ext cx="540000" cy="428683"/>
              </a:xfrm>
              <a:prstGeom prst="roundRect">
                <a:avLst/>
              </a:prstGeom>
              <a:solidFill>
                <a:schemeClr val="accent4"/>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24" name="Rectangle: Rounded Corners 23">
                <a:extLst>
                  <a:ext uri="{FF2B5EF4-FFF2-40B4-BE49-F238E27FC236}">
                    <a16:creationId xmlns:a16="http://schemas.microsoft.com/office/drawing/2014/main" id="{93EABE87-5C85-423F-8D0B-D15A16F849CB}"/>
                  </a:ext>
                </a:extLst>
              </p:cNvPr>
              <p:cNvSpPr/>
              <p:nvPr/>
            </p:nvSpPr>
            <p:spPr>
              <a:xfrm rot="2226464">
                <a:off x="6553563" y="1317499"/>
                <a:ext cx="299673" cy="212063"/>
              </a:xfrm>
              <a:prstGeom prst="roundRect">
                <a:avLst/>
              </a:prstGeom>
              <a:solidFill>
                <a:schemeClr val="accent4"/>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25" name="Rectangle: Rounded Corners 24">
                <a:extLst>
                  <a:ext uri="{FF2B5EF4-FFF2-40B4-BE49-F238E27FC236}">
                    <a16:creationId xmlns:a16="http://schemas.microsoft.com/office/drawing/2014/main" id="{C6B91EDA-AD83-4E44-8971-8BB17999A34E}"/>
                  </a:ext>
                </a:extLst>
              </p:cNvPr>
              <p:cNvSpPr/>
              <p:nvPr/>
            </p:nvSpPr>
            <p:spPr>
              <a:xfrm rot="5400000">
                <a:off x="6817712" y="1724320"/>
                <a:ext cx="299673" cy="212063"/>
              </a:xfrm>
              <a:prstGeom prst="roundRect">
                <a:avLst/>
              </a:prstGeom>
              <a:solidFill>
                <a:schemeClr val="accent4"/>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26" name="Rectangle: Rounded Corners 25">
                <a:extLst>
                  <a:ext uri="{FF2B5EF4-FFF2-40B4-BE49-F238E27FC236}">
                    <a16:creationId xmlns:a16="http://schemas.microsoft.com/office/drawing/2014/main" id="{A032B221-393E-4539-8465-611D0FC66542}"/>
                  </a:ext>
                </a:extLst>
              </p:cNvPr>
              <p:cNvSpPr/>
              <p:nvPr/>
            </p:nvSpPr>
            <p:spPr>
              <a:xfrm rot="8363191">
                <a:off x="6577276" y="2186435"/>
                <a:ext cx="299673" cy="212063"/>
              </a:xfrm>
              <a:prstGeom prst="roundRect">
                <a:avLst/>
              </a:prstGeom>
              <a:solidFill>
                <a:schemeClr val="accent4"/>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27" name="Rectangle: Rounded Corners 26">
                <a:extLst>
                  <a:ext uri="{FF2B5EF4-FFF2-40B4-BE49-F238E27FC236}">
                    <a16:creationId xmlns:a16="http://schemas.microsoft.com/office/drawing/2014/main" id="{DE1C6186-6212-41D5-9501-6862F3447F99}"/>
                  </a:ext>
                </a:extLst>
              </p:cNvPr>
              <p:cNvSpPr/>
              <p:nvPr/>
            </p:nvSpPr>
            <p:spPr>
              <a:xfrm rot="19504717">
                <a:off x="5999748" y="1297299"/>
                <a:ext cx="299673" cy="212063"/>
              </a:xfrm>
              <a:prstGeom prst="roundRect">
                <a:avLst/>
              </a:prstGeom>
              <a:solidFill>
                <a:schemeClr val="accent4"/>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28" name="Rectangle: Rounded Corners 27">
                <a:extLst>
                  <a:ext uri="{FF2B5EF4-FFF2-40B4-BE49-F238E27FC236}">
                    <a16:creationId xmlns:a16="http://schemas.microsoft.com/office/drawing/2014/main" id="{76F5318E-37CE-491C-84AA-D6D4FFEEA719}"/>
                  </a:ext>
                </a:extLst>
              </p:cNvPr>
              <p:cNvSpPr/>
              <p:nvPr/>
            </p:nvSpPr>
            <p:spPr>
              <a:xfrm rot="5400000">
                <a:off x="5768040" y="1766521"/>
                <a:ext cx="299673" cy="212063"/>
              </a:xfrm>
              <a:prstGeom prst="roundRect">
                <a:avLst/>
              </a:prstGeom>
              <a:solidFill>
                <a:schemeClr val="accent4"/>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29" name="Rectangle: Rounded Corners 28">
                <a:extLst>
                  <a:ext uri="{FF2B5EF4-FFF2-40B4-BE49-F238E27FC236}">
                    <a16:creationId xmlns:a16="http://schemas.microsoft.com/office/drawing/2014/main" id="{D852A38C-B6EA-49E3-98ED-2176AF8AD7EA}"/>
                  </a:ext>
                </a:extLst>
              </p:cNvPr>
              <p:cNvSpPr/>
              <p:nvPr/>
            </p:nvSpPr>
            <p:spPr>
              <a:xfrm rot="12505493">
                <a:off x="6035531" y="2203881"/>
                <a:ext cx="299673" cy="212063"/>
              </a:xfrm>
              <a:prstGeom prst="roundRect">
                <a:avLst/>
              </a:prstGeom>
              <a:solidFill>
                <a:schemeClr val="accent4"/>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cxnSp>
            <p:nvCxnSpPr>
              <p:cNvPr id="30" name="Straight Connector 29">
                <a:extLst>
                  <a:ext uri="{FF2B5EF4-FFF2-40B4-BE49-F238E27FC236}">
                    <a16:creationId xmlns:a16="http://schemas.microsoft.com/office/drawing/2014/main" id="{D7F9C083-B6F4-4149-A87C-A790B8B8D504}"/>
                  </a:ext>
                </a:extLst>
              </p:cNvPr>
              <p:cNvCxnSpPr>
                <a:cxnSpLocks/>
              </p:cNvCxnSpPr>
              <p:nvPr/>
            </p:nvCxnSpPr>
            <p:spPr>
              <a:xfrm flipV="1">
                <a:off x="6416730" y="827821"/>
                <a:ext cx="13646" cy="2131610"/>
              </a:xfrm>
              <a:prstGeom prst="line">
                <a:avLst/>
              </a:prstGeom>
              <a:ln w="28575" cap="rnd">
                <a:solidFill>
                  <a:schemeClr val="tx1"/>
                </a:solidFill>
                <a:prstDash val="dashDot"/>
                <a:round/>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64DCB199-767D-418C-B1EE-BACB9F066913}"/>
                </a:ext>
              </a:extLst>
            </p:cNvPr>
            <p:cNvCxnSpPr>
              <a:cxnSpLocks/>
              <a:stCxn id="10" idx="1"/>
            </p:cNvCxnSpPr>
            <p:nvPr/>
          </p:nvCxnSpPr>
          <p:spPr>
            <a:xfrm flipH="1" flipV="1">
              <a:off x="6985343" y="2407921"/>
              <a:ext cx="664818" cy="139283"/>
            </a:xfrm>
            <a:prstGeom prst="straightConnector1">
              <a:avLst/>
            </a:prstGeom>
            <a:ln w="28575" cap="rnd">
              <a:solidFill>
                <a:schemeClr val="tx2"/>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8725E1-FC39-459A-B15D-F44A018CF1D4}"/>
                </a:ext>
              </a:extLst>
            </p:cNvPr>
            <p:cNvCxnSpPr>
              <a:cxnSpLocks/>
            </p:cNvCxnSpPr>
            <p:nvPr/>
          </p:nvCxnSpPr>
          <p:spPr>
            <a:xfrm flipH="1" flipV="1">
              <a:off x="7272641" y="1975020"/>
              <a:ext cx="385816" cy="479560"/>
            </a:xfrm>
            <a:prstGeom prst="straightConnector1">
              <a:avLst/>
            </a:prstGeom>
            <a:ln w="28575" cap="rnd">
              <a:solidFill>
                <a:schemeClr val="tx2"/>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8ABD4FC-56C3-43B6-BBE8-EC2C79DC390F}"/>
                </a:ext>
              </a:extLst>
            </p:cNvPr>
            <p:cNvSpPr txBox="1"/>
            <p:nvPr/>
          </p:nvSpPr>
          <p:spPr>
            <a:xfrm>
              <a:off x="6657836" y="664790"/>
              <a:ext cx="559658" cy="276999"/>
            </a:xfrm>
            <a:prstGeom prst="rect">
              <a:avLst/>
            </a:prstGeom>
            <a:noFill/>
          </p:spPr>
          <p:txBody>
            <a:bodyPr wrap="square" lIns="0" tIns="0" rIns="0" bIns="0" rtlCol="0">
              <a:spAutoFit/>
            </a:bodyPr>
            <a:lstStyle/>
            <a:p>
              <a:r>
                <a:rPr lang="zh-CN" altLang="en-US" sz="900" b="1" dirty="0"/>
                <a:t>编码器设备</a:t>
              </a:r>
              <a:endParaRPr lang="en-US" sz="900" b="1" dirty="0"/>
            </a:p>
          </p:txBody>
        </p:sp>
        <p:cxnSp>
          <p:nvCxnSpPr>
            <p:cNvPr id="15" name="Straight Arrow Connector 14">
              <a:extLst>
                <a:ext uri="{FF2B5EF4-FFF2-40B4-BE49-F238E27FC236}">
                  <a16:creationId xmlns:a16="http://schemas.microsoft.com/office/drawing/2014/main" id="{4A1CA2F7-8D29-4BB1-A2AC-8936EE2E4EF4}"/>
                </a:ext>
              </a:extLst>
            </p:cNvPr>
            <p:cNvCxnSpPr>
              <a:cxnSpLocks/>
              <a:stCxn id="14" idx="1"/>
            </p:cNvCxnSpPr>
            <p:nvPr/>
          </p:nvCxnSpPr>
          <p:spPr>
            <a:xfrm flipH="1">
              <a:off x="6087820" y="803290"/>
              <a:ext cx="570016" cy="514964"/>
            </a:xfrm>
            <a:prstGeom prst="straightConnector1">
              <a:avLst/>
            </a:prstGeom>
            <a:ln w="28575" cap="rnd">
              <a:solidFill>
                <a:schemeClr val="tx2"/>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9C44EC-3642-4E4E-9C5A-CA00EC3E406F}"/>
                </a:ext>
              </a:extLst>
            </p:cNvPr>
            <p:cNvCxnSpPr/>
            <p:nvPr/>
          </p:nvCxnSpPr>
          <p:spPr>
            <a:xfrm>
              <a:off x="7066858" y="955297"/>
              <a:ext cx="282697" cy="365727"/>
            </a:xfrm>
            <a:prstGeom prst="straightConnector1">
              <a:avLst/>
            </a:prstGeom>
            <a:ln w="28575" cap="rnd">
              <a:solidFill>
                <a:schemeClr val="tx2"/>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E8D9A3-838F-40FE-98F7-09E3EADA1B2F}"/>
                </a:ext>
              </a:extLst>
            </p:cNvPr>
            <p:cNvSpPr txBox="1"/>
            <p:nvPr/>
          </p:nvSpPr>
          <p:spPr>
            <a:xfrm>
              <a:off x="6265025" y="2925990"/>
              <a:ext cx="559658" cy="138499"/>
            </a:xfrm>
            <a:prstGeom prst="rect">
              <a:avLst/>
            </a:prstGeom>
            <a:noFill/>
          </p:spPr>
          <p:txBody>
            <a:bodyPr wrap="square" lIns="0" tIns="0" rIns="0" bIns="0" rtlCol="0">
              <a:spAutoFit/>
            </a:bodyPr>
            <a:lstStyle/>
            <a:p>
              <a:r>
                <a:rPr lang="en-US" sz="900" b="1" dirty="0"/>
                <a:t>Lane 1</a:t>
              </a:r>
            </a:p>
          </p:txBody>
        </p:sp>
        <p:sp>
          <p:nvSpPr>
            <p:cNvPr id="18" name="TextBox 17">
              <a:extLst>
                <a:ext uri="{FF2B5EF4-FFF2-40B4-BE49-F238E27FC236}">
                  <a16:creationId xmlns:a16="http://schemas.microsoft.com/office/drawing/2014/main" id="{77AB7122-8ED2-4FF8-8E8B-6BDFF7289B40}"/>
                </a:ext>
              </a:extLst>
            </p:cNvPr>
            <p:cNvSpPr txBox="1"/>
            <p:nvPr/>
          </p:nvSpPr>
          <p:spPr>
            <a:xfrm>
              <a:off x="6741946" y="2924548"/>
              <a:ext cx="559658" cy="138499"/>
            </a:xfrm>
            <a:prstGeom prst="rect">
              <a:avLst/>
            </a:prstGeom>
            <a:noFill/>
          </p:spPr>
          <p:txBody>
            <a:bodyPr wrap="square" lIns="0" tIns="0" rIns="0" bIns="0" rtlCol="0">
              <a:spAutoFit/>
            </a:bodyPr>
            <a:lstStyle/>
            <a:p>
              <a:r>
                <a:rPr lang="en-US" sz="900" b="1" dirty="0"/>
                <a:t>Lane 2</a:t>
              </a:r>
            </a:p>
          </p:txBody>
        </p:sp>
      </p:grpSp>
      <p:grpSp>
        <p:nvGrpSpPr>
          <p:cNvPr id="36" name="Group 35">
            <a:extLst>
              <a:ext uri="{FF2B5EF4-FFF2-40B4-BE49-F238E27FC236}">
                <a16:creationId xmlns:a16="http://schemas.microsoft.com/office/drawing/2014/main" id="{E3B7D2B8-A869-4F0F-B7F8-471286ED7B8D}"/>
              </a:ext>
            </a:extLst>
          </p:cNvPr>
          <p:cNvGrpSpPr/>
          <p:nvPr/>
        </p:nvGrpSpPr>
        <p:grpSpPr>
          <a:xfrm>
            <a:off x="2692802" y="2690926"/>
            <a:ext cx="2094635" cy="1801935"/>
            <a:chOff x="4078720" y="2763149"/>
            <a:chExt cx="2095281" cy="1802491"/>
          </a:xfrm>
        </p:grpSpPr>
        <p:sp>
          <p:nvSpPr>
            <p:cNvPr id="37" name="Oval 36">
              <a:extLst>
                <a:ext uri="{FF2B5EF4-FFF2-40B4-BE49-F238E27FC236}">
                  <a16:creationId xmlns:a16="http://schemas.microsoft.com/office/drawing/2014/main" id="{D51F3FA8-7026-45A2-A8A6-6426813A890D}"/>
                </a:ext>
              </a:extLst>
            </p:cNvPr>
            <p:cNvSpPr/>
            <p:nvPr/>
          </p:nvSpPr>
          <p:spPr>
            <a:xfrm>
              <a:off x="4374001" y="2765640"/>
              <a:ext cx="1800000" cy="1800000"/>
            </a:xfrm>
            <a:prstGeom prst="ellipse">
              <a:avLst/>
            </a:prstGeom>
            <a:solidFill>
              <a:schemeClr val="accent2"/>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38" name="Oval 37">
              <a:extLst>
                <a:ext uri="{FF2B5EF4-FFF2-40B4-BE49-F238E27FC236}">
                  <a16:creationId xmlns:a16="http://schemas.microsoft.com/office/drawing/2014/main" id="{A962CECC-61C2-4FFB-AD8E-2EF6700D29D6}"/>
                </a:ext>
              </a:extLst>
            </p:cNvPr>
            <p:cNvSpPr/>
            <p:nvPr/>
          </p:nvSpPr>
          <p:spPr>
            <a:xfrm>
              <a:off x="4914001" y="3305640"/>
              <a:ext cx="720000" cy="720000"/>
            </a:xfrm>
            <a:prstGeom prst="ellipse">
              <a:avLst/>
            </a:prstGeom>
            <a:solidFill>
              <a:schemeClr val="bg2"/>
            </a:solidFill>
            <a:ln w="12700" cap="flat" cmpd="sng" algn="ctr">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sp>
          <p:nvSpPr>
            <p:cNvPr id="39" name="Oval 38">
              <a:extLst>
                <a:ext uri="{FF2B5EF4-FFF2-40B4-BE49-F238E27FC236}">
                  <a16:creationId xmlns:a16="http://schemas.microsoft.com/office/drawing/2014/main" id="{CA67971C-1E1C-465A-B6EE-22D9B7052ACB}"/>
                </a:ext>
              </a:extLst>
            </p:cNvPr>
            <p:cNvSpPr/>
            <p:nvPr/>
          </p:nvSpPr>
          <p:spPr>
            <a:xfrm>
              <a:off x="4610745" y="2999640"/>
              <a:ext cx="1332000" cy="1332000"/>
            </a:xfrm>
            <a:prstGeom prst="ellipse">
              <a:avLst/>
            </a:prstGeom>
            <a:noFill/>
            <a:ln w="12700" cap="flat" cmpd="sng" algn="ctr">
              <a:solidFill>
                <a:schemeClr val="bg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a:endParaRPr lang="en-US" sz="1200" dirty="0" err="1">
                <a:solidFill>
                  <a:schemeClr val="tx1"/>
                </a:solidFill>
                <a:latin typeface="Tahoma" pitchFamily="34" charset="0"/>
                <a:cs typeface="Tahoma" pitchFamily="34" charset="0"/>
              </a:endParaRPr>
            </a:p>
          </p:txBody>
        </p:sp>
        <p:cxnSp>
          <p:nvCxnSpPr>
            <p:cNvPr id="40" name="Straight Connector 39">
              <a:extLst>
                <a:ext uri="{FF2B5EF4-FFF2-40B4-BE49-F238E27FC236}">
                  <a16:creationId xmlns:a16="http://schemas.microsoft.com/office/drawing/2014/main" id="{4700D8EB-1CFC-4684-8120-1EC64CFA4341}"/>
                </a:ext>
              </a:extLst>
            </p:cNvPr>
            <p:cNvCxnSpPr>
              <a:cxnSpLocks/>
            </p:cNvCxnSpPr>
            <p:nvPr/>
          </p:nvCxnSpPr>
          <p:spPr>
            <a:xfrm>
              <a:off x="4637605" y="3044484"/>
              <a:ext cx="381838" cy="381838"/>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14F153-3BC8-4CE3-BEFB-8417302AD877}"/>
                </a:ext>
              </a:extLst>
            </p:cNvPr>
            <p:cNvCxnSpPr>
              <a:cxnSpLocks/>
              <a:stCxn id="38" idx="7"/>
              <a:endCxn id="37" idx="7"/>
            </p:cNvCxnSpPr>
            <p:nvPr/>
          </p:nvCxnSpPr>
          <p:spPr>
            <a:xfrm flipV="1">
              <a:off x="5528559" y="3029244"/>
              <a:ext cx="381838" cy="381838"/>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DE5B3A9-8970-4DAD-BC8D-A84E24EB4B39}"/>
                </a:ext>
              </a:extLst>
            </p:cNvPr>
            <p:cNvCxnSpPr>
              <a:cxnSpLocks/>
              <a:stCxn id="38" idx="3"/>
              <a:endCxn id="37" idx="3"/>
            </p:cNvCxnSpPr>
            <p:nvPr/>
          </p:nvCxnSpPr>
          <p:spPr>
            <a:xfrm flipH="1">
              <a:off x="4637605" y="3920198"/>
              <a:ext cx="381838" cy="381838"/>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13F9747-CDF0-48BB-9D85-9D5C1A7319B6}"/>
                </a:ext>
              </a:extLst>
            </p:cNvPr>
            <p:cNvCxnSpPr>
              <a:cxnSpLocks/>
              <a:stCxn id="38" idx="5"/>
              <a:endCxn id="37" idx="5"/>
            </p:cNvCxnSpPr>
            <p:nvPr/>
          </p:nvCxnSpPr>
          <p:spPr>
            <a:xfrm>
              <a:off x="5528559" y="3920198"/>
              <a:ext cx="381838" cy="381838"/>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499E92-6F75-42A5-8D0C-50FC371CD175}"/>
                </a:ext>
              </a:extLst>
            </p:cNvPr>
            <p:cNvCxnSpPr>
              <a:cxnSpLocks/>
              <a:stCxn id="38" idx="0"/>
              <a:endCxn id="37" idx="0"/>
            </p:cNvCxnSpPr>
            <p:nvPr/>
          </p:nvCxnSpPr>
          <p:spPr>
            <a:xfrm flipV="1">
              <a:off x="5274001" y="2765640"/>
              <a:ext cx="0" cy="540000"/>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A08BF1-F9BC-4FDE-A482-E3F663355215}"/>
                </a:ext>
              </a:extLst>
            </p:cNvPr>
            <p:cNvCxnSpPr>
              <a:cxnSpLocks/>
              <a:stCxn id="38" idx="6"/>
              <a:endCxn id="37" idx="6"/>
            </p:cNvCxnSpPr>
            <p:nvPr/>
          </p:nvCxnSpPr>
          <p:spPr>
            <a:xfrm>
              <a:off x="5634001" y="3665640"/>
              <a:ext cx="540000" cy="0"/>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0E708D-C3D3-4043-A1CB-09F35501756C}"/>
                </a:ext>
              </a:extLst>
            </p:cNvPr>
            <p:cNvCxnSpPr>
              <a:cxnSpLocks/>
              <a:stCxn id="38" idx="4"/>
              <a:endCxn id="37" idx="4"/>
            </p:cNvCxnSpPr>
            <p:nvPr/>
          </p:nvCxnSpPr>
          <p:spPr>
            <a:xfrm>
              <a:off x="5274001" y="4025640"/>
              <a:ext cx="0" cy="540000"/>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6A7BB9-C1DD-440F-B6AC-276F3CE9D34B}"/>
                </a:ext>
              </a:extLst>
            </p:cNvPr>
            <p:cNvCxnSpPr>
              <a:cxnSpLocks/>
              <a:stCxn id="38" idx="2"/>
              <a:endCxn id="37" idx="2"/>
            </p:cNvCxnSpPr>
            <p:nvPr/>
          </p:nvCxnSpPr>
          <p:spPr>
            <a:xfrm flipH="1">
              <a:off x="4374001" y="3665640"/>
              <a:ext cx="540000" cy="0"/>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2CC50F-06F4-4C06-BE86-A85A71D3D763}"/>
                </a:ext>
              </a:extLst>
            </p:cNvPr>
            <p:cNvCxnSpPr>
              <a:cxnSpLocks/>
            </p:cNvCxnSpPr>
            <p:nvPr/>
          </p:nvCxnSpPr>
          <p:spPr>
            <a:xfrm flipH="1" flipV="1">
              <a:off x="4948523" y="2843437"/>
              <a:ext cx="70920" cy="172342"/>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32A784A-A393-4FF3-A38E-A713B0BBBA21}"/>
                </a:ext>
              </a:extLst>
            </p:cNvPr>
            <p:cNvCxnSpPr>
              <a:cxnSpLocks/>
            </p:cNvCxnSpPr>
            <p:nvPr/>
          </p:nvCxnSpPr>
          <p:spPr>
            <a:xfrm flipH="1" flipV="1">
              <a:off x="4441104" y="3325287"/>
              <a:ext cx="232279" cy="74985"/>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5D60DAA-30D4-4172-827C-35F04A84D2F6}"/>
                </a:ext>
              </a:extLst>
            </p:cNvPr>
            <p:cNvCxnSpPr>
              <a:cxnSpLocks/>
            </p:cNvCxnSpPr>
            <p:nvPr/>
          </p:nvCxnSpPr>
          <p:spPr>
            <a:xfrm flipH="1" flipV="1">
              <a:off x="5555130" y="4247340"/>
              <a:ext cx="90206" cy="193560"/>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B2626EF-98C9-4432-B6F1-620CCBB4F583}"/>
                </a:ext>
              </a:extLst>
            </p:cNvPr>
            <p:cNvCxnSpPr>
              <a:cxnSpLocks/>
            </p:cNvCxnSpPr>
            <p:nvPr/>
          </p:nvCxnSpPr>
          <p:spPr>
            <a:xfrm flipH="1" flipV="1">
              <a:off x="5871467" y="3903106"/>
              <a:ext cx="195818" cy="105442"/>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00D98CD-83B8-4A42-949A-7913DAD42278}"/>
                </a:ext>
              </a:extLst>
            </p:cNvPr>
            <p:cNvCxnSpPr>
              <a:cxnSpLocks/>
            </p:cNvCxnSpPr>
            <p:nvPr/>
          </p:nvCxnSpPr>
          <p:spPr>
            <a:xfrm flipV="1">
              <a:off x="5527911" y="2843437"/>
              <a:ext cx="106090" cy="206047"/>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3C549B2-D61D-4567-B13B-371747345C23}"/>
                </a:ext>
              </a:extLst>
            </p:cNvPr>
            <p:cNvCxnSpPr>
              <a:cxnSpLocks/>
            </p:cNvCxnSpPr>
            <p:nvPr/>
          </p:nvCxnSpPr>
          <p:spPr>
            <a:xfrm flipV="1">
              <a:off x="5926201" y="3340628"/>
              <a:ext cx="150564" cy="70455"/>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A6672C5-F291-44E2-9183-1EBA6DA7D95D}"/>
                </a:ext>
              </a:extLst>
            </p:cNvPr>
            <p:cNvCxnSpPr>
              <a:cxnSpLocks/>
            </p:cNvCxnSpPr>
            <p:nvPr/>
          </p:nvCxnSpPr>
          <p:spPr>
            <a:xfrm flipH="1">
              <a:off x="4469113" y="3920198"/>
              <a:ext cx="190331" cy="105442"/>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26E7DE5-C177-4FA3-9046-717E771EEE05}"/>
                </a:ext>
              </a:extLst>
            </p:cNvPr>
            <p:cNvCxnSpPr>
              <a:cxnSpLocks/>
            </p:cNvCxnSpPr>
            <p:nvPr/>
          </p:nvCxnSpPr>
          <p:spPr>
            <a:xfrm flipV="1">
              <a:off x="4928589" y="4302036"/>
              <a:ext cx="71305" cy="178429"/>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846B762-48E9-4EF4-A325-F25D23295191}"/>
                </a:ext>
              </a:extLst>
            </p:cNvPr>
            <p:cNvSpPr txBox="1"/>
            <p:nvPr/>
          </p:nvSpPr>
          <p:spPr>
            <a:xfrm>
              <a:off x="5024272" y="3117797"/>
              <a:ext cx="110836" cy="169277"/>
            </a:xfrm>
            <a:prstGeom prst="rect">
              <a:avLst/>
            </a:prstGeom>
            <a:noFill/>
          </p:spPr>
          <p:txBody>
            <a:bodyPr wrap="square" lIns="0" tIns="0" rIns="0" bIns="0" rtlCol="0">
              <a:spAutoFit/>
            </a:bodyPr>
            <a:lstStyle/>
            <a:p>
              <a:r>
                <a:rPr lang="en-US" sz="1100" b="1" dirty="0"/>
                <a:t>N</a:t>
              </a:r>
            </a:p>
          </p:txBody>
        </p:sp>
        <p:sp>
          <p:nvSpPr>
            <p:cNvPr id="57" name="TextBox 56">
              <a:extLst>
                <a:ext uri="{FF2B5EF4-FFF2-40B4-BE49-F238E27FC236}">
                  <a16:creationId xmlns:a16="http://schemas.microsoft.com/office/drawing/2014/main" id="{6081197C-D12D-40AB-8FCD-8F0D46BC0BDE}"/>
                </a:ext>
              </a:extLst>
            </p:cNvPr>
            <p:cNvSpPr txBox="1"/>
            <p:nvPr/>
          </p:nvSpPr>
          <p:spPr>
            <a:xfrm>
              <a:off x="5435288" y="3140892"/>
              <a:ext cx="110836" cy="169277"/>
            </a:xfrm>
            <a:prstGeom prst="rect">
              <a:avLst/>
            </a:prstGeom>
            <a:noFill/>
          </p:spPr>
          <p:txBody>
            <a:bodyPr wrap="square" lIns="0" tIns="0" rIns="0" bIns="0" rtlCol="0">
              <a:spAutoFit/>
            </a:bodyPr>
            <a:lstStyle/>
            <a:p>
              <a:r>
                <a:rPr lang="en-US" sz="1100" b="1" dirty="0"/>
                <a:t>S</a:t>
              </a:r>
            </a:p>
          </p:txBody>
        </p:sp>
        <p:sp>
          <p:nvSpPr>
            <p:cNvPr id="58" name="TextBox 57">
              <a:extLst>
                <a:ext uri="{FF2B5EF4-FFF2-40B4-BE49-F238E27FC236}">
                  <a16:creationId xmlns:a16="http://schemas.microsoft.com/office/drawing/2014/main" id="{C472BA9C-0BFF-47DC-987B-6D271B335039}"/>
                </a:ext>
              </a:extLst>
            </p:cNvPr>
            <p:cNvSpPr txBox="1"/>
            <p:nvPr/>
          </p:nvSpPr>
          <p:spPr>
            <a:xfrm>
              <a:off x="4770745" y="3777268"/>
              <a:ext cx="110836" cy="169277"/>
            </a:xfrm>
            <a:prstGeom prst="rect">
              <a:avLst/>
            </a:prstGeom>
            <a:noFill/>
          </p:spPr>
          <p:txBody>
            <a:bodyPr wrap="square" lIns="0" tIns="0" rIns="0" bIns="0" rtlCol="0">
              <a:spAutoFit/>
            </a:bodyPr>
            <a:lstStyle/>
            <a:p>
              <a:r>
                <a:rPr lang="en-US" sz="1100" b="1" dirty="0"/>
                <a:t>N</a:t>
              </a:r>
            </a:p>
          </p:txBody>
        </p:sp>
        <p:sp>
          <p:nvSpPr>
            <p:cNvPr id="59" name="TextBox 58">
              <a:extLst>
                <a:ext uri="{FF2B5EF4-FFF2-40B4-BE49-F238E27FC236}">
                  <a16:creationId xmlns:a16="http://schemas.microsoft.com/office/drawing/2014/main" id="{063181BC-193C-4251-B8D8-12C7948B61BD}"/>
                </a:ext>
              </a:extLst>
            </p:cNvPr>
            <p:cNvSpPr txBox="1"/>
            <p:nvPr/>
          </p:nvSpPr>
          <p:spPr>
            <a:xfrm>
              <a:off x="5417075" y="4026871"/>
              <a:ext cx="110836" cy="169277"/>
            </a:xfrm>
            <a:prstGeom prst="rect">
              <a:avLst/>
            </a:prstGeom>
            <a:noFill/>
          </p:spPr>
          <p:txBody>
            <a:bodyPr wrap="square" lIns="0" tIns="0" rIns="0" bIns="0" rtlCol="0">
              <a:spAutoFit/>
            </a:bodyPr>
            <a:lstStyle/>
            <a:p>
              <a:r>
                <a:rPr lang="en-US" sz="1100" b="1" dirty="0"/>
                <a:t>N</a:t>
              </a:r>
            </a:p>
          </p:txBody>
        </p:sp>
        <p:sp>
          <p:nvSpPr>
            <p:cNvPr id="60" name="TextBox 59">
              <a:extLst>
                <a:ext uri="{FF2B5EF4-FFF2-40B4-BE49-F238E27FC236}">
                  <a16:creationId xmlns:a16="http://schemas.microsoft.com/office/drawing/2014/main" id="{5CF79E06-B905-4DD7-980F-B2275B3C2B42}"/>
                </a:ext>
              </a:extLst>
            </p:cNvPr>
            <p:cNvSpPr txBox="1"/>
            <p:nvPr/>
          </p:nvSpPr>
          <p:spPr>
            <a:xfrm>
              <a:off x="5684491" y="3408008"/>
              <a:ext cx="110836" cy="169277"/>
            </a:xfrm>
            <a:prstGeom prst="rect">
              <a:avLst/>
            </a:prstGeom>
            <a:noFill/>
          </p:spPr>
          <p:txBody>
            <a:bodyPr wrap="square" lIns="0" tIns="0" rIns="0" bIns="0" rtlCol="0">
              <a:spAutoFit/>
            </a:bodyPr>
            <a:lstStyle/>
            <a:p>
              <a:r>
                <a:rPr lang="en-US" sz="1100" b="1" dirty="0"/>
                <a:t>N</a:t>
              </a:r>
            </a:p>
          </p:txBody>
        </p:sp>
        <p:sp>
          <p:nvSpPr>
            <p:cNvPr id="61" name="TextBox 60">
              <a:extLst>
                <a:ext uri="{FF2B5EF4-FFF2-40B4-BE49-F238E27FC236}">
                  <a16:creationId xmlns:a16="http://schemas.microsoft.com/office/drawing/2014/main" id="{07D6DCE6-6503-4E5C-929E-7DC994FEC581}"/>
                </a:ext>
              </a:extLst>
            </p:cNvPr>
            <p:cNvSpPr txBox="1"/>
            <p:nvPr/>
          </p:nvSpPr>
          <p:spPr>
            <a:xfrm>
              <a:off x="4773891" y="3395457"/>
              <a:ext cx="110836" cy="169277"/>
            </a:xfrm>
            <a:prstGeom prst="rect">
              <a:avLst/>
            </a:prstGeom>
            <a:noFill/>
          </p:spPr>
          <p:txBody>
            <a:bodyPr wrap="square" lIns="0" tIns="0" rIns="0" bIns="0" rtlCol="0">
              <a:spAutoFit/>
            </a:bodyPr>
            <a:lstStyle/>
            <a:p>
              <a:r>
                <a:rPr lang="en-US" sz="1100" b="1" dirty="0"/>
                <a:t>S</a:t>
              </a:r>
            </a:p>
          </p:txBody>
        </p:sp>
        <p:sp>
          <p:nvSpPr>
            <p:cNvPr id="62" name="TextBox 61">
              <a:extLst>
                <a:ext uri="{FF2B5EF4-FFF2-40B4-BE49-F238E27FC236}">
                  <a16:creationId xmlns:a16="http://schemas.microsoft.com/office/drawing/2014/main" id="{916FD0B5-90C5-4FB2-88F7-2EB1B3E4FC00}"/>
                </a:ext>
              </a:extLst>
            </p:cNvPr>
            <p:cNvSpPr txBox="1"/>
            <p:nvPr/>
          </p:nvSpPr>
          <p:spPr>
            <a:xfrm>
              <a:off x="5032750" y="4045343"/>
              <a:ext cx="110836" cy="169277"/>
            </a:xfrm>
            <a:prstGeom prst="rect">
              <a:avLst/>
            </a:prstGeom>
            <a:noFill/>
          </p:spPr>
          <p:txBody>
            <a:bodyPr wrap="square" lIns="0" tIns="0" rIns="0" bIns="0" rtlCol="0">
              <a:spAutoFit/>
            </a:bodyPr>
            <a:lstStyle/>
            <a:p>
              <a:r>
                <a:rPr lang="en-US" sz="1100" b="1" dirty="0"/>
                <a:t>S</a:t>
              </a:r>
            </a:p>
          </p:txBody>
        </p:sp>
        <p:sp>
          <p:nvSpPr>
            <p:cNvPr id="63" name="TextBox 62">
              <a:extLst>
                <a:ext uri="{FF2B5EF4-FFF2-40B4-BE49-F238E27FC236}">
                  <a16:creationId xmlns:a16="http://schemas.microsoft.com/office/drawing/2014/main" id="{EE145496-B024-4926-8B2C-F80BB6F2046C}"/>
                </a:ext>
              </a:extLst>
            </p:cNvPr>
            <p:cNvSpPr txBox="1"/>
            <p:nvPr/>
          </p:nvSpPr>
          <p:spPr>
            <a:xfrm>
              <a:off x="5670206" y="3753439"/>
              <a:ext cx="110836" cy="169277"/>
            </a:xfrm>
            <a:prstGeom prst="rect">
              <a:avLst/>
            </a:prstGeom>
            <a:noFill/>
          </p:spPr>
          <p:txBody>
            <a:bodyPr wrap="square" lIns="0" tIns="0" rIns="0" bIns="0" rtlCol="0">
              <a:spAutoFit/>
            </a:bodyPr>
            <a:lstStyle/>
            <a:p>
              <a:r>
                <a:rPr lang="en-US" sz="1100" b="1" dirty="0"/>
                <a:t>S</a:t>
              </a:r>
            </a:p>
          </p:txBody>
        </p:sp>
        <p:cxnSp>
          <p:nvCxnSpPr>
            <p:cNvPr id="64" name="Straight Connector 63">
              <a:extLst>
                <a:ext uri="{FF2B5EF4-FFF2-40B4-BE49-F238E27FC236}">
                  <a16:creationId xmlns:a16="http://schemas.microsoft.com/office/drawing/2014/main" id="{86D380F9-1FC7-49B6-94F3-FE19CF7E67FC}"/>
                </a:ext>
              </a:extLst>
            </p:cNvPr>
            <p:cNvCxnSpPr>
              <a:cxnSpLocks/>
            </p:cNvCxnSpPr>
            <p:nvPr/>
          </p:nvCxnSpPr>
          <p:spPr>
            <a:xfrm flipH="1" flipV="1">
              <a:off x="4770745" y="2906744"/>
              <a:ext cx="128986" cy="170080"/>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0DD2401-4B8D-472E-9328-1DE187217041}"/>
                </a:ext>
              </a:extLst>
            </p:cNvPr>
            <p:cNvCxnSpPr>
              <a:cxnSpLocks/>
            </p:cNvCxnSpPr>
            <p:nvPr/>
          </p:nvCxnSpPr>
          <p:spPr>
            <a:xfrm flipH="1" flipV="1">
              <a:off x="5118050" y="2763149"/>
              <a:ext cx="34772" cy="214555"/>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B3249B-53EC-45DF-BDF4-EAF0A8FF33D1}"/>
                </a:ext>
              </a:extLst>
            </p:cNvPr>
            <p:cNvSpPr txBox="1"/>
            <p:nvPr/>
          </p:nvSpPr>
          <p:spPr>
            <a:xfrm>
              <a:off x="4719003" y="2968496"/>
              <a:ext cx="110836" cy="138499"/>
            </a:xfrm>
            <a:prstGeom prst="rect">
              <a:avLst/>
            </a:prstGeom>
            <a:noFill/>
          </p:spPr>
          <p:txBody>
            <a:bodyPr wrap="square" lIns="0" tIns="0" rIns="0" bIns="0" rtlCol="0">
              <a:spAutoFit/>
            </a:bodyPr>
            <a:lstStyle/>
            <a:p>
              <a:r>
                <a:rPr lang="en-US" sz="900" b="1" dirty="0"/>
                <a:t>N</a:t>
              </a:r>
            </a:p>
          </p:txBody>
        </p:sp>
        <p:sp>
          <p:nvSpPr>
            <p:cNvPr id="67" name="TextBox 66">
              <a:extLst>
                <a:ext uri="{FF2B5EF4-FFF2-40B4-BE49-F238E27FC236}">
                  <a16:creationId xmlns:a16="http://schemas.microsoft.com/office/drawing/2014/main" id="{7D2452CB-2511-4209-80CA-E1956BED9455}"/>
                </a:ext>
              </a:extLst>
            </p:cNvPr>
            <p:cNvSpPr txBox="1"/>
            <p:nvPr/>
          </p:nvSpPr>
          <p:spPr>
            <a:xfrm>
              <a:off x="5011165" y="2820050"/>
              <a:ext cx="110836" cy="138499"/>
            </a:xfrm>
            <a:prstGeom prst="rect">
              <a:avLst/>
            </a:prstGeom>
            <a:noFill/>
          </p:spPr>
          <p:txBody>
            <a:bodyPr wrap="square" lIns="0" tIns="0" rIns="0" bIns="0" rtlCol="0">
              <a:spAutoFit/>
            </a:bodyPr>
            <a:lstStyle/>
            <a:p>
              <a:r>
                <a:rPr lang="en-US" sz="900" b="1" dirty="0"/>
                <a:t>N</a:t>
              </a:r>
            </a:p>
          </p:txBody>
        </p:sp>
        <p:sp>
          <p:nvSpPr>
            <p:cNvPr id="68" name="TextBox 67">
              <a:extLst>
                <a:ext uri="{FF2B5EF4-FFF2-40B4-BE49-F238E27FC236}">
                  <a16:creationId xmlns:a16="http://schemas.microsoft.com/office/drawing/2014/main" id="{EB3663F5-59AE-41B0-B737-242FBFD41425}"/>
                </a:ext>
              </a:extLst>
            </p:cNvPr>
            <p:cNvSpPr txBox="1"/>
            <p:nvPr/>
          </p:nvSpPr>
          <p:spPr>
            <a:xfrm>
              <a:off x="5167911" y="2796803"/>
              <a:ext cx="110836" cy="138499"/>
            </a:xfrm>
            <a:prstGeom prst="rect">
              <a:avLst/>
            </a:prstGeom>
            <a:noFill/>
          </p:spPr>
          <p:txBody>
            <a:bodyPr wrap="square" lIns="0" tIns="0" rIns="0" bIns="0" rtlCol="0">
              <a:spAutoFit/>
            </a:bodyPr>
            <a:lstStyle/>
            <a:p>
              <a:r>
                <a:rPr lang="en-US" sz="900" b="1" dirty="0"/>
                <a:t>S</a:t>
              </a:r>
            </a:p>
          </p:txBody>
        </p:sp>
        <p:sp>
          <p:nvSpPr>
            <p:cNvPr id="69" name="TextBox 68">
              <a:extLst>
                <a:ext uri="{FF2B5EF4-FFF2-40B4-BE49-F238E27FC236}">
                  <a16:creationId xmlns:a16="http://schemas.microsoft.com/office/drawing/2014/main" id="{ABABDF5D-9CDA-42DF-A063-7CEBAA6B56F7}"/>
                </a:ext>
              </a:extLst>
            </p:cNvPr>
            <p:cNvSpPr txBox="1"/>
            <p:nvPr/>
          </p:nvSpPr>
          <p:spPr>
            <a:xfrm>
              <a:off x="4874608" y="2864593"/>
              <a:ext cx="110836" cy="138499"/>
            </a:xfrm>
            <a:prstGeom prst="rect">
              <a:avLst/>
            </a:prstGeom>
            <a:noFill/>
          </p:spPr>
          <p:txBody>
            <a:bodyPr wrap="square" lIns="0" tIns="0" rIns="0" bIns="0" rtlCol="0">
              <a:spAutoFit/>
            </a:bodyPr>
            <a:lstStyle/>
            <a:p>
              <a:r>
                <a:rPr lang="en-US" sz="900" b="1" dirty="0"/>
                <a:t>S</a:t>
              </a:r>
            </a:p>
          </p:txBody>
        </p:sp>
        <p:sp>
          <p:nvSpPr>
            <p:cNvPr id="70" name="TextBox 69">
              <a:extLst>
                <a:ext uri="{FF2B5EF4-FFF2-40B4-BE49-F238E27FC236}">
                  <a16:creationId xmlns:a16="http://schemas.microsoft.com/office/drawing/2014/main" id="{B2ABC6B1-DBA7-42A5-8F5A-03BA1E77F391}"/>
                </a:ext>
              </a:extLst>
            </p:cNvPr>
            <p:cNvSpPr txBox="1"/>
            <p:nvPr/>
          </p:nvSpPr>
          <p:spPr>
            <a:xfrm>
              <a:off x="4078720" y="4291682"/>
              <a:ext cx="718300" cy="138542"/>
            </a:xfrm>
            <a:prstGeom prst="rect">
              <a:avLst/>
            </a:prstGeom>
            <a:noFill/>
          </p:spPr>
          <p:txBody>
            <a:bodyPr wrap="square" lIns="0" tIns="0" rIns="0" bIns="0" rtlCol="0">
              <a:spAutoFit/>
            </a:bodyPr>
            <a:lstStyle/>
            <a:p>
              <a:r>
                <a:rPr lang="zh-CN" altLang="en-US" sz="900" b="1" dirty="0"/>
                <a:t>磁性原理图</a:t>
              </a:r>
              <a:endParaRPr lang="en-US" sz="900" b="1" dirty="0"/>
            </a:p>
          </p:txBody>
        </p:sp>
      </p:grpSp>
    </p:spTree>
    <p:extLst>
      <p:ext uri="{BB962C8B-B14F-4D97-AF65-F5344CB8AC3E}">
        <p14:creationId xmlns:p14="http://schemas.microsoft.com/office/powerpoint/2010/main" val="109654916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pieren 8"/>
          <p:cNvGrpSpPr/>
          <p:nvPr>
            <p:custDataLst>
              <p:tags r:id="rId2"/>
            </p:custDataLst>
          </p:nvPr>
        </p:nvGrpSpPr>
        <p:grpSpPr>
          <a:xfrm>
            <a:off x="1411" y="0"/>
            <a:ext cx="9141179" cy="5143500"/>
            <a:chOff x="0" y="0"/>
            <a:chExt cx="9144000" cy="5143500"/>
          </a:xfrm>
        </p:grpSpPr>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ieren 10"/>
            <p:cNvGrpSpPr/>
            <p:nvPr/>
          </p:nvGrpSpPr>
          <p:grpSpPr>
            <a:xfrm>
              <a:off x="360002" y="4722300"/>
              <a:ext cx="8424000" cy="366353"/>
              <a:chOff x="360001" y="4722299"/>
              <a:chExt cx="8424000" cy="366353"/>
            </a:xfrm>
          </p:grpSpPr>
          <p:sp>
            <p:nvSpPr>
              <p:cNvPr id="12"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ts val="800"/>
                  </a:lnSpc>
                </a:pPr>
                <a:r>
                  <a:rPr lang="en-US" sz="600" dirty="0">
                    <a:solidFill>
                      <a:srgbClr val="FFFFFF"/>
                    </a:solidFill>
                    <a:latin typeface="Tahoma" panose="020B0604030504040204" pitchFamily="34" charset="0"/>
                  </a:rPr>
                  <a:t>© ZF Friedrichshafen AG</a:t>
                </a:r>
              </a:p>
            </p:txBody>
          </p:sp>
          <p:cxnSp>
            <p:nvCxnSpPr>
              <p:cNvPr id="13" name="Gerade Verbindung 12"/>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4" name="Grafik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grpSp>
      <p:sp>
        <p:nvSpPr>
          <p:cNvPr id="2" name="Textplatzhalter 1"/>
          <p:cNvSpPr>
            <a:spLocks noGrp="1"/>
          </p:cNvSpPr>
          <p:nvPr>
            <p:ph type="body" sz="quarter" idx="12"/>
          </p:nvPr>
        </p:nvSpPr>
        <p:spPr/>
        <p:txBody>
          <a:bodyPr/>
          <a:lstStyle/>
          <a:p>
            <a:endParaRPr lang="en-US" dirty="0"/>
          </a:p>
        </p:txBody>
      </p:sp>
      <p:sp>
        <p:nvSpPr>
          <p:cNvPr id="7" name="Foliennummernplatzhalter 6"/>
          <p:cNvSpPr>
            <a:spLocks noGrp="1"/>
          </p:cNvSpPr>
          <p:nvPr>
            <p:ph type="sldNum" sz="quarter" idx="11"/>
          </p:nvPr>
        </p:nvSpPr>
        <p:spPr/>
        <p:txBody>
          <a:bodyPr/>
          <a:lstStyle/>
          <a:p>
            <a:pPr>
              <a:lnSpc>
                <a:spcPts val="800"/>
              </a:lnSpc>
            </a:pPr>
            <a:fld id="{D985BC7C-F6A2-4FED-9217-735A5E10A319}" type="slidenum">
              <a:rPr lang="en-US" smtClean="0"/>
              <a:pPr>
                <a:lnSpc>
                  <a:spcPts val="800"/>
                </a:lnSpc>
              </a:pPr>
              <a:t>78</a:t>
            </a:fld>
            <a:endParaRPr lang="en-US" dirty="0"/>
          </a:p>
        </p:txBody>
      </p:sp>
      <p:sp>
        <p:nvSpPr>
          <p:cNvPr id="8" name="Textfeld 7"/>
          <p:cNvSpPr txBox="1"/>
          <p:nvPr/>
        </p:nvSpPr>
        <p:spPr bwMode="black">
          <a:xfrm>
            <a:off x="361302" y="3613797"/>
            <a:ext cx="2672572" cy="1030205"/>
          </a:xfrm>
          <a:prstGeom prst="rect">
            <a:avLst/>
          </a:prstGeom>
        </p:spPr>
        <p:txBody>
          <a:bodyPr wrap="square" lIns="0" tIns="0" rIns="0" bIns="0" rtlCol="0" anchor="b" anchorCtr="0">
            <a:noAutofit/>
          </a:bodyPr>
          <a:lstStyle/>
          <a:p>
            <a:pPr>
              <a:lnSpc>
                <a:spcPts val="900"/>
              </a:lnSpc>
            </a:pPr>
            <a:r>
              <a:rPr lang="en-US" sz="600" dirty="0">
                <a:solidFill>
                  <a:schemeClr val="bg1"/>
                </a:solidFill>
              </a:rPr>
              <a:t>ZF Friedrichshafen AG </a:t>
            </a:r>
            <a:r>
              <a:rPr lang="en-US" sz="600" dirty="0" err="1">
                <a:solidFill>
                  <a:schemeClr val="bg1"/>
                </a:solidFill>
              </a:rPr>
              <a:t>behält</a:t>
            </a:r>
            <a:r>
              <a:rPr lang="en-US" sz="600" dirty="0">
                <a:solidFill>
                  <a:schemeClr val="bg1"/>
                </a:solidFill>
              </a:rPr>
              <a:t> </a:t>
            </a:r>
            <a:r>
              <a:rPr lang="en-US" sz="600" dirty="0" err="1">
                <a:solidFill>
                  <a:schemeClr val="bg1"/>
                </a:solidFill>
              </a:rPr>
              <a:t>sich</a:t>
            </a:r>
            <a:r>
              <a:rPr lang="en-US" sz="600" dirty="0">
                <a:solidFill>
                  <a:schemeClr val="bg1"/>
                </a:solidFill>
              </a:rPr>
              <a:t> </a:t>
            </a:r>
            <a:r>
              <a:rPr lang="en-US" sz="600" dirty="0" err="1">
                <a:solidFill>
                  <a:schemeClr val="bg1"/>
                </a:solidFill>
              </a:rPr>
              <a:t>sämtliche</a:t>
            </a:r>
            <a:r>
              <a:rPr lang="en-US" sz="600" dirty="0">
                <a:solidFill>
                  <a:schemeClr val="bg1"/>
                </a:solidFill>
              </a:rPr>
              <a:t> </a:t>
            </a:r>
            <a:r>
              <a:rPr lang="en-US" sz="600" dirty="0" err="1">
                <a:solidFill>
                  <a:schemeClr val="bg1"/>
                </a:solidFill>
              </a:rPr>
              <a:t>Rechte</a:t>
            </a:r>
            <a:r>
              <a:rPr lang="en-US" sz="600" dirty="0">
                <a:solidFill>
                  <a:schemeClr val="bg1"/>
                </a:solidFill>
              </a:rPr>
              <a:t> an den </a:t>
            </a:r>
            <a:r>
              <a:rPr lang="en-US" sz="600" dirty="0" err="1">
                <a:solidFill>
                  <a:schemeClr val="bg1"/>
                </a:solidFill>
              </a:rPr>
              <a:t>gezeigten</a:t>
            </a:r>
            <a:r>
              <a:rPr lang="en-US" sz="600" dirty="0">
                <a:solidFill>
                  <a:schemeClr val="bg1"/>
                </a:solidFill>
              </a:rPr>
              <a:t> </a:t>
            </a:r>
            <a:r>
              <a:rPr lang="en-US" sz="600" dirty="0" err="1">
                <a:solidFill>
                  <a:schemeClr val="bg1"/>
                </a:solidFill>
              </a:rPr>
              <a:t>technischen</a:t>
            </a:r>
            <a:r>
              <a:rPr lang="en-US" sz="600" dirty="0">
                <a:solidFill>
                  <a:schemeClr val="bg1"/>
                </a:solidFill>
              </a:rPr>
              <a:t> </a:t>
            </a:r>
            <a:r>
              <a:rPr lang="en-US" sz="600" dirty="0" err="1">
                <a:solidFill>
                  <a:schemeClr val="bg1"/>
                </a:solidFill>
              </a:rPr>
              <a:t>Informationen</a:t>
            </a:r>
            <a:r>
              <a:rPr lang="en-US" sz="600" dirty="0">
                <a:solidFill>
                  <a:schemeClr val="bg1"/>
                </a:solidFill>
              </a:rPr>
              <a:t> </a:t>
            </a:r>
            <a:r>
              <a:rPr lang="en-US" sz="600" dirty="0" err="1">
                <a:solidFill>
                  <a:schemeClr val="bg1"/>
                </a:solidFill>
              </a:rPr>
              <a:t>einschließlich</a:t>
            </a:r>
            <a:r>
              <a:rPr lang="en-US" sz="600" dirty="0">
                <a:solidFill>
                  <a:schemeClr val="bg1"/>
                </a:solidFill>
              </a:rPr>
              <a:t> der </a:t>
            </a:r>
            <a:r>
              <a:rPr lang="en-US" sz="600" dirty="0" err="1">
                <a:solidFill>
                  <a:schemeClr val="bg1"/>
                </a:solidFill>
              </a:rPr>
              <a:t>Rechte</a:t>
            </a:r>
            <a:r>
              <a:rPr lang="en-US" sz="600" dirty="0">
                <a:solidFill>
                  <a:schemeClr val="bg1"/>
                </a:solidFill>
              </a:rPr>
              <a:t> </a:t>
            </a:r>
            <a:r>
              <a:rPr lang="en-US" sz="600" dirty="0" err="1">
                <a:solidFill>
                  <a:schemeClr val="bg1"/>
                </a:solidFill>
              </a:rPr>
              <a:t>zur</a:t>
            </a:r>
            <a:r>
              <a:rPr lang="en-US" sz="600" dirty="0">
                <a:solidFill>
                  <a:schemeClr val="bg1"/>
                </a:solidFill>
              </a:rPr>
              <a:t> </a:t>
            </a:r>
            <a:r>
              <a:rPr lang="en-US" sz="600" dirty="0" err="1">
                <a:solidFill>
                  <a:schemeClr val="bg1"/>
                </a:solidFill>
              </a:rPr>
              <a:t>Hinterlegung</a:t>
            </a:r>
            <a:r>
              <a:rPr lang="en-US" sz="600" dirty="0">
                <a:solidFill>
                  <a:schemeClr val="bg1"/>
                </a:solidFill>
              </a:rPr>
              <a:t> von </a:t>
            </a:r>
            <a:r>
              <a:rPr lang="en-US" sz="600" dirty="0" err="1">
                <a:solidFill>
                  <a:schemeClr val="bg1"/>
                </a:solidFill>
              </a:rPr>
              <a:t>Schutzrechtsanmeldungen</a:t>
            </a:r>
            <a:r>
              <a:rPr lang="en-US" sz="600" dirty="0">
                <a:solidFill>
                  <a:schemeClr val="bg1"/>
                </a:solidFill>
              </a:rPr>
              <a:t> und an </a:t>
            </a:r>
            <a:r>
              <a:rPr lang="en-US" sz="600" dirty="0" err="1">
                <a:solidFill>
                  <a:schemeClr val="bg1"/>
                </a:solidFill>
              </a:rPr>
              <a:t>daraus</a:t>
            </a:r>
            <a:r>
              <a:rPr lang="en-US" sz="600" dirty="0">
                <a:solidFill>
                  <a:schemeClr val="bg1"/>
                </a:solidFill>
              </a:rPr>
              <a:t> </a:t>
            </a:r>
            <a:r>
              <a:rPr lang="en-US" sz="600" dirty="0" err="1">
                <a:solidFill>
                  <a:schemeClr val="bg1"/>
                </a:solidFill>
              </a:rPr>
              <a:t>entstehenden</a:t>
            </a:r>
            <a:r>
              <a:rPr lang="en-US" sz="600" dirty="0">
                <a:solidFill>
                  <a:schemeClr val="bg1"/>
                </a:solidFill>
              </a:rPr>
              <a:t> </a:t>
            </a:r>
            <a:r>
              <a:rPr lang="en-US" sz="600" dirty="0" err="1">
                <a:solidFill>
                  <a:schemeClr val="bg1"/>
                </a:solidFill>
              </a:rPr>
              <a:t>Schutzrechten</a:t>
            </a:r>
            <a:r>
              <a:rPr lang="en-US" sz="600" dirty="0">
                <a:solidFill>
                  <a:schemeClr val="bg1"/>
                </a:solidFill>
              </a:rPr>
              <a:t> </a:t>
            </a:r>
            <a:r>
              <a:rPr lang="en-US" sz="600" dirty="0" err="1">
                <a:solidFill>
                  <a:schemeClr val="bg1"/>
                </a:solidFill>
              </a:rPr>
              <a:t>im</a:t>
            </a:r>
            <a:r>
              <a:rPr lang="en-US" sz="600" dirty="0">
                <a:solidFill>
                  <a:schemeClr val="bg1"/>
                </a:solidFill>
              </a:rPr>
              <a:t> </a:t>
            </a:r>
            <a:br>
              <a:rPr lang="en-US" sz="600" dirty="0">
                <a:solidFill>
                  <a:schemeClr val="bg1"/>
                </a:solidFill>
              </a:rPr>
            </a:br>
            <a:r>
              <a:rPr lang="en-US" sz="600" dirty="0">
                <a:solidFill>
                  <a:schemeClr val="bg1"/>
                </a:solidFill>
              </a:rPr>
              <a:t>In- und </a:t>
            </a:r>
            <a:r>
              <a:rPr lang="en-US" sz="600" dirty="0" err="1">
                <a:solidFill>
                  <a:schemeClr val="bg1"/>
                </a:solidFill>
              </a:rPr>
              <a:t>Ausland</a:t>
            </a:r>
            <a:r>
              <a:rPr lang="en-US" sz="600" dirty="0">
                <a:solidFill>
                  <a:schemeClr val="bg1"/>
                </a:solidFill>
              </a:rPr>
              <a:t> </a:t>
            </a:r>
            <a:r>
              <a:rPr lang="en-US" sz="600" dirty="0" err="1">
                <a:solidFill>
                  <a:schemeClr val="bg1"/>
                </a:solidFill>
              </a:rPr>
              <a:t>vor</a:t>
            </a:r>
            <a:r>
              <a:rPr lang="en-US" sz="600" dirty="0">
                <a:solidFill>
                  <a:schemeClr val="bg1"/>
                </a:solidFill>
              </a:rPr>
              <a:t>.</a:t>
            </a:r>
          </a:p>
          <a:p>
            <a:pPr>
              <a:lnSpc>
                <a:spcPts val="900"/>
              </a:lnSpc>
            </a:pPr>
            <a:r>
              <a:rPr lang="en-US" sz="600" dirty="0">
                <a:solidFill>
                  <a:schemeClr val="bg1"/>
                </a:solidFill>
              </a:rPr>
              <a:t>ZF Friedrichshafen AG reserves all rights regarding the shown technical information including the right to file industrial property right applications and the industrial property rights resulting from these in Germany and abroad.</a:t>
            </a:r>
          </a:p>
        </p:txBody>
      </p:sp>
      <p:grpSp>
        <p:nvGrpSpPr>
          <p:cNvPr id="3" name="Gruppieren 2"/>
          <p:cNvGrpSpPr/>
          <p:nvPr>
            <p:custDataLst>
              <p:tags r:id="rId3"/>
            </p:custDataLst>
          </p:nvPr>
        </p:nvGrpSpPr>
        <p:grpSpPr>
          <a:xfrm>
            <a:off x="361301" y="438151"/>
            <a:ext cx="6704518" cy="1107315"/>
            <a:chOff x="360000" y="438150"/>
            <a:chExt cx="6706587" cy="1107315"/>
          </a:xfrm>
        </p:grpSpPr>
        <p:pic>
          <p:nvPicPr>
            <p:cNvPr id="16"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3937" t="8519" r="22719" b="69953"/>
            <a:stretch/>
          </p:blipFill>
          <p:spPr bwMode="auto">
            <a:xfrm>
              <a:off x="360000" y="438150"/>
              <a:ext cx="6706587" cy="1107315"/>
            </a:xfrm>
            <a:prstGeom prst="rect">
              <a:avLst/>
            </a:prstGeom>
            <a:noFill/>
            <a:extLst>
              <a:ext uri="{909E8E84-426E-40DD-AFC4-6F175D3DCCD1}">
                <a14:hiddenFill xmlns:a14="http://schemas.microsoft.com/office/drawing/2010/main">
                  <a:solidFill>
                    <a:srgbClr val="FFFFFF"/>
                  </a:solidFill>
                </a14:hiddenFill>
              </a:ext>
            </a:extLst>
          </p:spPr>
        </p:pic>
        <p:sp>
          <p:nvSpPr>
            <p:cNvPr id="18" name="Textplatzhalter 2"/>
            <p:cNvSpPr txBox="1">
              <a:spLocks/>
            </p:cNvSpPr>
            <p:nvPr/>
          </p:nvSpPr>
          <p:spPr bwMode="gray">
            <a:xfrm>
              <a:off x="360000" y="438150"/>
              <a:ext cx="6706587" cy="1107315"/>
            </a:xfrm>
            <a:prstGeom prst="rect">
              <a:avLst/>
            </a:prstGeom>
          </p:spPr>
          <p:txBody>
            <a:bodyPr vert="horz" lIns="0" tIns="0" rIns="0" bIns="0" rtlCol="0">
              <a:noAutofit/>
            </a:bodyPr>
            <a:lstStyle>
              <a:lvl1pPr marL="0" indent="0" algn="l" rtl="0" eaLnBrk="1" fontAlgn="base" hangingPunct="1">
                <a:lnSpc>
                  <a:spcPct val="100000"/>
                </a:lnSpc>
                <a:spcBef>
                  <a:spcPts val="0"/>
                </a:spcBef>
                <a:spcAft>
                  <a:spcPts val="300"/>
                </a:spcAft>
                <a:buClr>
                  <a:srgbClr val="4367C5"/>
                </a:buClr>
                <a:buFontTx/>
                <a:buNone/>
                <a:defRPr sz="3600" b="1">
                  <a:solidFill>
                    <a:schemeClr val="bg1"/>
                  </a:solidFill>
                  <a:latin typeface="Tahoma" panose="020B0604030504040204" pitchFamily="34" charset="0"/>
                  <a:ea typeface="+mn-ea"/>
                  <a:cs typeface="Tahoma" panose="020B0604030504040204" pitchFamily="34" charset="0"/>
                </a:defRPr>
              </a:lvl1pPr>
              <a:lvl2pPr marL="0" indent="0" algn="l" rtl="0" eaLnBrk="1" fontAlgn="base" hangingPunct="1">
                <a:lnSpc>
                  <a:spcPct val="100000"/>
                </a:lnSpc>
                <a:spcBef>
                  <a:spcPts val="0"/>
                </a:spcBef>
                <a:spcAft>
                  <a:spcPts val="300"/>
                </a:spcAft>
                <a:buClr>
                  <a:schemeClr val="tx2"/>
                </a:buClr>
                <a:buSzPct val="100000"/>
                <a:buFontTx/>
                <a:buNone/>
                <a:defRPr sz="3600">
                  <a:solidFill>
                    <a:schemeClr val="bg1"/>
                  </a:solidFill>
                  <a:latin typeface="Tahoma" panose="020B0604030504040204" pitchFamily="34" charset="0"/>
                  <a:cs typeface="Tahoma" panose="020B0604030504040204" pitchFamily="34" charset="0"/>
                </a:defRPr>
              </a:lvl2pPr>
              <a:lvl3pPr marL="0" indent="0" algn="l" rtl="0" eaLnBrk="1" fontAlgn="base" hangingPunct="1">
                <a:lnSpc>
                  <a:spcPct val="100000"/>
                </a:lnSpc>
                <a:spcBef>
                  <a:spcPts val="0"/>
                </a:spcBef>
                <a:spcAft>
                  <a:spcPts val="300"/>
                </a:spcAft>
                <a:buClr>
                  <a:schemeClr val="tx2"/>
                </a:buClr>
                <a:buSzPct val="100000"/>
                <a:buFontTx/>
                <a:buNone/>
                <a:defRPr sz="3600">
                  <a:solidFill>
                    <a:schemeClr val="bg1"/>
                  </a:solidFill>
                  <a:latin typeface="Tahoma" panose="020B0604030504040204" pitchFamily="34" charset="0"/>
                  <a:cs typeface="Tahoma" panose="020B0604030504040204" pitchFamily="34" charset="0"/>
                </a:defRPr>
              </a:lvl3pPr>
              <a:lvl4pPr marL="0" indent="0" algn="l" rtl="0" eaLnBrk="1" fontAlgn="base" hangingPunct="1">
                <a:lnSpc>
                  <a:spcPct val="100000"/>
                </a:lnSpc>
                <a:spcBef>
                  <a:spcPts val="0"/>
                </a:spcBef>
                <a:spcAft>
                  <a:spcPts val="300"/>
                </a:spcAft>
                <a:buClr>
                  <a:schemeClr val="tx2"/>
                </a:buClr>
                <a:buSzPct val="100000"/>
                <a:buFontTx/>
                <a:buNone/>
                <a:defRPr sz="3600">
                  <a:solidFill>
                    <a:schemeClr val="bg1"/>
                  </a:solidFill>
                  <a:latin typeface="Tahoma" panose="020B0604030504040204" pitchFamily="34" charset="0"/>
                  <a:cs typeface="Tahoma" panose="020B0604030504040204" pitchFamily="34" charset="0"/>
                </a:defRPr>
              </a:lvl4pPr>
              <a:lvl5pPr marL="0" indent="0" algn="l" rtl="0" eaLnBrk="1" fontAlgn="base" hangingPunct="1">
                <a:lnSpc>
                  <a:spcPct val="100000"/>
                </a:lnSpc>
                <a:spcBef>
                  <a:spcPts val="0"/>
                </a:spcBef>
                <a:spcAft>
                  <a:spcPts val="300"/>
                </a:spcAft>
                <a:buClr>
                  <a:schemeClr val="tx2"/>
                </a:buClr>
                <a:buSzPct val="100000"/>
                <a:buFontTx/>
                <a:buNone/>
                <a:defRPr sz="3600" b="0">
                  <a:solidFill>
                    <a:schemeClr val="bg1"/>
                  </a:solidFill>
                  <a:latin typeface="Tahoma" panose="020B0604030504040204" pitchFamily="34" charset="0"/>
                  <a:cs typeface="Tahoma" panose="020B0604030504040204" pitchFamily="34" charset="0"/>
                </a:defRPr>
              </a:lvl5pPr>
              <a:lvl6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6pPr>
              <a:lvl7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7pPr>
              <a:lvl8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8pPr>
              <a:lvl9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9pPr>
            </a:lstStyle>
            <a:p>
              <a:r>
                <a:rPr lang="en-US" sz="3599" kern="0"/>
                <a:t>Thank you </a:t>
              </a:r>
              <a:endParaRPr lang="en-US" sz="3599" kern="0" dirty="0"/>
            </a:p>
          </p:txBody>
        </p:sp>
      </p:grpSp>
      <p:sp>
        <p:nvSpPr>
          <p:cNvPr id="15" name="Fußzeilenplatzhalter 2">
            <a:extLst>
              <a:ext uri="{FF2B5EF4-FFF2-40B4-BE49-F238E27FC236}">
                <a16:creationId xmlns:a16="http://schemas.microsoft.com/office/drawing/2014/main" id="{DB38917A-9479-466F-9BA5-D4FA7A855C4E}"/>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BCD Introduction</a:t>
            </a:r>
            <a:endParaRPr lang="de-DE" dirty="0"/>
          </a:p>
        </p:txBody>
      </p:sp>
    </p:spTree>
    <p:custDataLst>
      <p:tags r:id="rId1"/>
    </p:custDataLst>
    <p:extLst>
      <p:ext uri="{BB962C8B-B14F-4D97-AF65-F5344CB8AC3E}">
        <p14:creationId xmlns:p14="http://schemas.microsoft.com/office/powerpoint/2010/main" val="3255627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ea typeface="宋体" panose="02010600030101010101" pitchFamily="2" charset="-122"/>
              </a:rPr>
              <a:t>定子、外壳、引线框组件</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8</a:t>
            </a:fld>
            <a:endParaRPr lang="en-US" dirty="0"/>
          </a:p>
        </p:txBody>
      </p:sp>
      <p:pic>
        <p:nvPicPr>
          <p:cNvPr id="7" name="Picture 4">
            <a:extLst>
              <a:ext uri="{FF2B5EF4-FFF2-40B4-BE49-F238E27FC236}">
                <a16:creationId xmlns:a16="http://schemas.microsoft.com/office/drawing/2014/main" id="{C858E21B-52E3-4978-A597-7BFDBD824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302" y="958195"/>
            <a:ext cx="2356831" cy="343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620F90F5-93E0-4C1C-A990-1AC9D703D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391" y="2194211"/>
            <a:ext cx="2379629" cy="210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7294F417-EF43-40B0-A33C-903620F4E4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5511" t="29208" r="29688" b="22917"/>
          <a:stretch>
            <a:fillRect/>
          </a:stretch>
        </p:blipFill>
        <p:spPr bwMode="auto">
          <a:xfrm>
            <a:off x="3845204" y="1024715"/>
            <a:ext cx="2635940" cy="1727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708533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1663" y="143956"/>
            <a:ext cx="8421402" cy="593817"/>
          </a:xfrm>
        </p:spPr>
        <p:txBody>
          <a:bodyPr vert="horz" lIns="0" tIns="0" rIns="0" bIns="0" rtlCol="0" anchor="t" anchorCtr="0">
            <a:noAutofit/>
          </a:bodyPr>
          <a:lstStyle/>
          <a:p>
            <a:pPr>
              <a:lnSpc>
                <a:spcPct val="100000"/>
              </a:lnSpc>
            </a:pPr>
            <a:r>
              <a:rPr lang="zh-CN" altLang="en-US" sz="2000" dirty="0">
                <a:ea typeface="宋体" panose="02010600030101010101" pitchFamily="2" charset="-122"/>
              </a:rPr>
              <a:t>建设</a:t>
            </a:r>
            <a:endParaRPr lang="en-US" dirty="0">
              <a:solidFill>
                <a:srgbClr val="004D7A"/>
              </a:solidFill>
            </a:endParaRPr>
          </a:p>
        </p:txBody>
      </p:sp>
      <p:sp>
        <p:nvSpPr>
          <p:cNvPr id="20" name="Fußzeilenplatzhalter 2">
            <a:extLst>
              <a:ext uri="{FF2B5EF4-FFF2-40B4-BE49-F238E27FC236}">
                <a16:creationId xmlns:a16="http://schemas.microsoft.com/office/drawing/2014/main" id="{3CA5574A-0F65-4F0E-9683-004C98424C89}"/>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2021 – Motor Introduction</a:t>
            </a:r>
            <a:endParaRPr lang="de-DE" altLang="zh-CN" dirty="0"/>
          </a:p>
        </p:txBody>
      </p:sp>
      <p:sp>
        <p:nvSpPr>
          <p:cNvPr id="22" name="Foliennummernplatzhalter 5">
            <a:extLst>
              <a:ext uri="{FF2B5EF4-FFF2-40B4-BE49-F238E27FC236}">
                <a16:creationId xmlns:a16="http://schemas.microsoft.com/office/drawing/2014/main" id="{09B587FD-E642-46A7-A474-9172180BDD81}"/>
              </a:ext>
            </a:extLst>
          </p:cNvPr>
          <p:cNvSpPr>
            <a:spLocks noGrp="1"/>
          </p:cNvSpPr>
          <p:nvPr>
            <p:ph type="sldNum" sz="quarter" idx="11"/>
          </p:nvPr>
        </p:nvSpPr>
        <p:spPr>
          <a:xfrm>
            <a:off x="8604001" y="4890653"/>
            <a:ext cx="180000" cy="108000"/>
          </a:xfrm>
        </p:spPr>
        <p:txBody>
          <a:bodyPr/>
          <a:lstStyle/>
          <a:p>
            <a:fld id="{AE839375-43AA-4A5D-B991-4343C4570BCB}" type="slidenum">
              <a:rPr lang="en-US" smtClean="0"/>
              <a:t>9</a:t>
            </a:fld>
            <a:endParaRPr lang="en-US" dirty="0"/>
          </a:p>
        </p:txBody>
      </p:sp>
      <p:pic>
        <p:nvPicPr>
          <p:cNvPr id="5" name="Picture 4" descr="50320125">
            <a:extLst>
              <a:ext uri="{FF2B5EF4-FFF2-40B4-BE49-F238E27FC236}">
                <a16:creationId xmlns:a16="http://schemas.microsoft.com/office/drawing/2014/main" id="{B8954390-7CE8-477B-BE4F-468CB090E3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3206" t="8005" r="11314" b="9212"/>
          <a:stretch>
            <a:fillRect/>
          </a:stretch>
        </p:blipFill>
        <p:spPr>
          <a:xfrm>
            <a:off x="2317412" y="901091"/>
            <a:ext cx="4509176" cy="3341317"/>
          </a:xfrm>
          <a:prstGeom prst="rect">
            <a:avLst/>
          </a:prstGeom>
          <a:noFill/>
        </p:spPr>
      </p:pic>
    </p:spTree>
    <p:extLst>
      <p:ext uri="{BB962C8B-B14F-4D97-AF65-F5344CB8AC3E}">
        <p14:creationId xmlns:p14="http://schemas.microsoft.com/office/powerpoint/2010/main" val="123262768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CREATEDBY" val="TW_CP"/>
  <p:tag name="LANGUAGE" val="english"/>
  <p:tag name="MASTER" val=""/>
  <p:tag name="AGENDAPIC" val=""/>
  <p:tag name="NOAGENDA" val="0"/>
</p:tagLst>
</file>

<file path=ppt/tags/tag10.xml><?xml version="1.0" encoding="utf-8"?>
<p:tagLst xmlns:a="http://schemas.openxmlformats.org/drawingml/2006/main" xmlns:r="http://schemas.openxmlformats.org/officeDocument/2006/relationships" xmlns:p="http://schemas.openxmlformats.org/presentationml/2006/main">
  <p:tag name="AGENDA_4" val="-1"/>
</p:tagLst>
</file>

<file path=ppt/tags/tag100.xml><?xml version="1.0" encoding="utf-8"?>
<p:tagLst xmlns:a="http://schemas.openxmlformats.org/drawingml/2006/main" xmlns:r="http://schemas.openxmlformats.org/officeDocument/2006/relationships" xmlns:p="http://schemas.openxmlformats.org/presentationml/2006/main">
  <p:tag name="AGENDA_12_ASSOC" val="-1"/>
</p:tagLst>
</file>

<file path=ppt/tags/tag101.xml><?xml version="1.0" encoding="utf-8"?>
<p:tagLst xmlns:a="http://schemas.openxmlformats.org/drawingml/2006/main" xmlns:r="http://schemas.openxmlformats.org/officeDocument/2006/relationships" xmlns:p="http://schemas.openxmlformats.org/presentationml/2006/main">
  <p:tag name="AGENDA_12" val="-1"/>
</p:tagLst>
</file>

<file path=ppt/tags/tag102.xml><?xml version="1.0" encoding="utf-8"?>
<p:tagLst xmlns:a="http://schemas.openxmlformats.org/drawingml/2006/main" xmlns:r="http://schemas.openxmlformats.org/officeDocument/2006/relationships" xmlns:p="http://schemas.openxmlformats.org/presentationml/2006/main">
  <p:tag name="AGENDA_11_ASSOC" val="-1"/>
</p:tagLst>
</file>

<file path=ppt/tags/tag103.xml><?xml version="1.0" encoding="utf-8"?>
<p:tagLst xmlns:a="http://schemas.openxmlformats.org/drawingml/2006/main" xmlns:r="http://schemas.openxmlformats.org/officeDocument/2006/relationships" xmlns:p="http://schemas.openxmlformats.org/presentationml/2006/main">
  <p:tag name="AGENDA_11" val="-1"/>
</p:tagLst>
</file>

<file path=ppt/tags/tag104.xml><?xml version="1.0" encoding="utf-8"?>
<p:tagLst xmlns:a="http://schemas.openxmlformats.org/drawingml/2006/main" xmlns:r="http://schemas.openxmlformats.org/officeDocument/2006/relationships" xmlns:p="http://schemas.openxmlformats.org/presentationml/2006/main">
  <p:tag name="AGENDA_10_ASSOC" val="-1"/>
</p:tagLst>
</file>

<file path=ppt/tags/tag105.xml><?xml version="1.0" encoding="utf-8"?>
<p:tagLst xmlns:a="http://schemas.openxmlformats.org/drawingml/2006/main" xmlns:r="http://schemas.openxmlformats.org/officeDocument/2006/relationships" xmlns:p="http://schemas.openxmlformats.org/presentationml/2006/main">
  <p:tag name="AGENDA_10" val="-1"/>
</p:tagLst>
</file>

<file path=ppt/tags/tag106.xml><?xml version="1.0" encoding="utf-8"?>
<p:tagLst xmlns:a="http://schemas.openxmlformats.org/drawingml/2006/main" xmlns:r="http://schemas.openxmlformats.org/officeDocument/2006/relationships" xmlns:p="http://schemas.openxmlformats.org/presentationml/2006/main">
  <p:tag name="AGENDA_9_ASSOC" val="-1"/>
</p:tagLst>
</file>

<file path=ppt/tags/tag107.xml><?xml version="1.0" encoding="utf-8"?>
<p:tagLst xmlns:a="http://schemas.openxmlformats.org/drawingml/2006/main" xmlns:r="http://schemas.openxmlformats.org/officeDocument/2006/relationships" xmlns:p="http://schemas.openxmlformats.org/presentationml/2006/main">
  <p:tag name="AGENDA_9" val="-1"/>
</p:tagLst>
</file>

<file path=ppt/tags/tag108.xml><?xml version="1.0" encoding="utf-8"?>
<p:tagLst xmlns:a="http://schemas.openxmlformats.org/drawingml/2006/main" xmlns:r="http://schemas.openxmlformats.org/officeDocument/2006/relationships" xmlns:p="http://schemas.openxmlformats.org/presentationml/2006/main">
  <p:tag name="AGENDA_1_ASSOC" val="-1"/>
</p:tagLst>
</file>

<file path=ppt/tags/tag109.xml><?xml version="1.0" encoding="utf-8"?>
<p:tagLst xmlns:a="http://schemas.openxmlformats.org/drawingml/2006/main" xmlns:r="http://schemas.openxmlformats.org/officeDocument/2006/relationships" xmlns:p="http://schemas.openxmlformats.org/presentationml/2006/main">
  <p:tag name="AGENDA_1" val="-1"/>
</p:tagLst>
</file>

<file path=ppt/tags/tag11.xml><?xml version="1.0" encoding="utf-8"?>
<p:tagLst xmlns:a="http://schemas.openxmlformats.org/drawingml/2006/main" xmlns:r="http://schemas.openxmlformats.org/officeDocument/2006/relationships" xmlns:p="http://schemas.openxmlformats.org/presentationml/2006/main">
  <p:tag name="AGENDA_1_ASSOC" val="-1"/>
</p:tagLst>
</file>

<file path=ppt/tags/tag110.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111.xml><?xml version="1.0" encoding="utf-8"?>
<p:tagLst xmlns:a="http://schemas.openxmlformats.org/drawingml/2006/main" xmlns:r="http://schemas.openxmlformats.org/officeDocument/2006/relationships" xmlns:p="http://schemas.openxmlformats.org/presentationml/2006/main">
  <p:tag name="AGENDA_12_ASSOC" val="-1"/>
</p:tagLst>
</file>

<file path=ppt/tags/tag112.xml><?xml version="1.0" encoding="utf-8"?>
<p:tagLst xmlns:a="http://schemas.openxmlformats.org/drawingml/2006/main" xmlns:r="http://schemas.openxmlformats.org/officeDocument/2006/relationships" xmlns:p="http://schemas.openxmlformats.org/presentationml/2006/main">
  <p:tag name="AGENDA_12" val="-1"/>
</p:tagLst>
</file>

<file path=ppt/tags/tag113.xml><?xml version="1.0" encoding="utf-8"?>
<p:tagLst xmlns:a="http://schemas.openxmlformats.org/drawingml/2006/main" xmlns:r="http://schemas.openxmlformats.org/officeDocument/2006/relationships" xmlns:p="http://schemas.openxmlformats.org/presentationml/2006/main">
  <p:tag name="AGENDA_11_ASSOC" val="-1"/>
</p:tagLst>
</file>

<file path=ppt/tags/tag114.xml><?xml version="1.0" encoding="utf-8"?>
<p:tagLst xmlns:a="http://schemas.openxmlformats.org/drawingml/2006/main" xmlns:r="http://schemas.openxmlformats.org/officeDocument/2006/relationships" xmlns:p="http://schemas.openxmlformats.org/presentationml/2006/main">
  <p:tag name="AGENDA_11" val="-1"/>
</p:tagLst>
</file>

<file path=ppt/tags/tag115.xml><?xml version="1.0" encoding="utf-8"?>
<p:tagLst xmlns:a="http://schemas.openxmlformats.org/drawingml/2006/main" xmlns:r="http://schemas.openxmlformats.org/officeDocument/2006/relationships" xmlns:p="http://schemas.openxmlformats.org/presentationml/2006/main">
  <p:tag name="AGENDA_10_ASSOC" val="-1"/>
</p:tagLst>
</file>

<file path=ppt/tags/tag116.xml><?xml version="1.0" encoding="utf-8"?>
<p:tagLst xmlns:a="http://schemas.openxmlformats.org/drawingml/2006/main" xmlns:r="http://schemas.openxmlformats.org/officeDocument/2006/relationships" xmlns:p="http://schemas.openxmlformats.org/presentationml/2006/main">
  <p:tag name="AGENDA_10" val="-1"/>
</p:tagLst>
</file>

<file path=ppt/tags/tag117.xml><?xml version="1.0" encoding="utf-8"?>
<p:tagLst xmlns:a="http://schemas.openxmlformats.org/drawingml/2006/main" xmlns:r="http://schemas.openxmlformats.org/officeDocument/2006/relationships" xmlns:p="http://schemas.openxmlformats.org/presentationml/2006/main">
  <p:tag name="AGENDA_9_ASSOC" val="-1"/>
</p:tagLst>
</file>

<file path=ppt/tags/tag118.xml><?xml version="1.0" encoding="utf-8"?>
<p:tagLst xmlns:a="http://schemas.openxmlformats.org/drawingml/2006/main" xmlns:r="http://schemas.openxmlformats.org/officeDocument/2006/relationships" xmlns:p="http://schemas.openxmlformats.org/presentationml/2006/main">
  <p:tag name="AGENDA_9" val="-1"/>
</p:tagLst>
</file>

<file path=ppt/tags/tag119.xml><?xml version="1.0" encoding="utf-8"?>
<p:tagLst xmlns:a="http://schemas.openxmlformats.org/drawingml/2006/main" xmlns:r="http://schemas.openxmlformats.org/officeDocument/2006/relationships" xmlns:p="http://schemas.openxmlformats.org/presentationml/2006/main">
  <p:tag name="AGENDA_1_ASSOC" val="-1"/>
</p:tagLst>
</file>

<file path=ppt/tags/tag12.xml><?xml version="1.0" encoding="utf-8"?>
<p:tagLst xmlns:a="http://schemas.openxmlformats.org/drawingml/2006/main" xmlns:r="http://schemas.openxmlformats.org/officeDocument/2006/relationships" xmlns:p="http://schemas.openxmlformats.org/presentationml/2006/main">
  <p:tag name="AGENDA_1" val="-1"/>
</p:tagLst>
</file>

<file path=ppt/tags/tag120.xml><?xml version="1.0" encoding="utf-8"?>
<p:tagLst xmlns:a="http://schemas.openxmlformats.org/drawingml/2006/main" xmlns:r="http://schemas.openxmlformats.org/officeDocument/2006/relationships" xmlns:p="http://schemas.openxmlformats.org/presentationml/2006/main">
  <p:tag name="AGENDA_1" val="-1"/>
</p:tagLst>
</file>

<file path=ppt/tags/tag121.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122.xml><?xml version="1.0" encoding="utf-8"?>
<p:tagLst xmlns:a="http://schemas.openxmlformats.org/drawingml/2006/main" xmlns:r="http://schemas.openxmlformats.org/officeDocument/2006/relationships" xmlns:p="http://schemas.openxmlformats.org/presentationml/2006/main">
  <p:tag name="AGENDA_12_ASSOC" val="-1"/>
</p:tagLst>
</file>

<file path=ppt/tags/tag123.xml><?xml version="1.0" encoding="utf-8"?>
<p:tagLst xmlns:a="http://schemas.openxmlformats.org/drawingml/2006/main" xmlns:r="http://schemas.openxmlformats.org/officeDocument/2006/relationships" xmlns:p="http://schemas.openxmlformats.org/presentationml/2006/main">
  <p:tag name="AGENDA_12" val="-1"/>
</p:tagLst>
</file>

<file path=ppt/tags/tag124.xml><?xml version="1.0" encoding="utf-8"?>
<p:tagLst xmlns:a="http://schemas.openxmlformats.org/drawingml/2006/main" xmlns:r="http://schemas.openxmlformats.org/officeDocument/2006/relationships" xmlns:p="http://schemas.openxmlformats.org/presentationml/2006/main">
  <p:tag name="AGENDA_11_ASSOC" val="-1"/>
</p:tagLst>
</file>

<file path=ppt/tags/tag125.xml><?xml version="1.0" encoding="utf-8"?>
<p:tagLst xmlns:a="http://schemas.openxmlformats.org/drawingml/2006/main" xmlns:r="http://schemas.openxmlformats.org/officeDocument/2006/relationships" xmlns:p="http://schemas.openxmlformats.org/presentationml/2006/main">
  <p:tag name="AGENDA_11" val="-1"/>
</p:tagLst>
</file>

<file path=ppt/tags/tag126.xml><?xml version="1.0" encoding="utf-8"?>
<p:tagLst xmlns:a="http://schemas.openxmlformats.org/drawingml/2006/main" xmlns:r="http://schemas.openxmlformats.org/officeDocument/2006/relationships" xmlns:p="http://schemas.openxmlformats.org/presentationml/2006/main">
  <p:tag name="AGENDA_10_ASSOC" val="-1"/>
</p:tagLst>
</file>

<file path=ppt/tags/tag127.xml><?xml version="1.0" encoding="utf-8"?>
<p:tagLst xmlns:a="http://schemas.openxmlformats.org/drawingml/2006/main" xmlns:r="http://schemas.openxmlformats.org/officeDocument/2006/relationships" xmlns:p="http://schemas.openxmlformats.org/presentationml/2006/main">
  <p:tag name="AGENDA_10" val="-1"/>
</p:tagLst>
</file>

<file path=ppt/tags/tag128.xml><?xml version="1.0" encoding="utf-8"?>
<p:tagLst xmlns:a="http://schemas.openxmlformats.org/drawingml/2006/main" xmlns:r="http://schemas.openxmlformats.org/officeDocument/2006/relationships" xmlns:p="http://schemas.openxmlformats.org/presentationml/2006/main">
  <p:tag name="AGENDA_9_ASSOC" val="-1"/>
</p:tagLst>
</file>

<file path=ppt/tags/tag129.xml><?xml version="1.0" encoding="utf-8"?>
<p:tagLst xmlns:a="http://schemas.openxmlformats.org/drawingml/2006/main" xmlns:r="http://schemas.openxmlformats.org/officeDocument/2006/relationships" xmlns:p="http://schemas.openxmlformats.org/presentationml/2006/main">
  <p:tag name="AGENDA_9" val="-1"/>
</p:tagLst>
</file>

<file path=ppt/tags/tag13.xml><?xml version="1.0" encoding="utf-8"?>
<p:tagLst xmlns:a="http://schemas.openxmlformats.org/drawingml/2006/main" xmlns:r="http://schemas.openxmlformats.org/officeDocument/2006/relationships" xmlns:p="http://schemas.openxmlformats.org/presentationml/2006/main">
  <p:tag name="AGENDA_12_ASSOC" val="-1"/>
</p:tagLst>
</file>

<file path=ppt/tags/tag130.xml><?xml version="1.0" encoding="utf-8"?>
<p:tagLst xmlns:a="http://schemas.openxmlformats.org/drawingml/2006/main" xmlns:r="http://schemas.openxmlformats.org/officeDocument/2006/relationships" xmlns:p="http://schemas.openxmlformats.org/presentationml/2006/main">
  <p:tag name="AGENDA_1_ASSOC" val="-1"/>
</p:tagLst>
</file>

<file path=ppt/tags/tag131.xml><?xml version="1.0" encoding="utf-8"?>
<p:tagLst xmlns:a="http://schemas.openxmlformats.org/drawingml/2006/main" xmlns:r="http://schemas.openxmlformats.org/officeDocument/2006/relationships" xmlns:p="http://schemas.openxmlformats.org/presentationml/2006/main">
  <p:tag name="AGENDA_1" val="-1"/>
</p:tagLst>
</file>

<file path=ppt/tags/tag132.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133.xml><?xml version="1.0" encoding="utf-8"?>
<p:tagLst xmlns:a="http://schemas.openxmlformats.org/drawingml/2006/main" xmlns:r="http://schemas.openxmlformats.org/officeDocument/2006/relationships" xmlns:p="http://schemas.openxmlformats.org/presentationml/2006/main">
  <p:tag name="AGENDA_12_ASSOC" val="-1"/>
</p:tagLst>
</file>

<file path=ppt/tags/tag134.xml><?xml version="1.0" encoding="utf-8"?>
<p:tagLst xmlns:a="http://schemas.openxmlformats.org/drawingml/2006/main" xmlns:r="http://schemas.openxmlformats.org/officeDocument/2006/relationships" xmlns:p="http://schemas.openxmlformats.org/presentationml/2006/main">
  <p:tag name="AGENDA_12" val="-1"/>
</p:tagLst>
</file>

<file path=ppt/tags/tag135.xml><?xml version="1.0" encoding="utf-8"?>
<p:tagLst xmlns:a="http://schemas.openxmlformats.org/drawingml/2006/main" xmlns:r="http://schemas.openxmlformats.org/officeDocument/2006/relationships" xmlns:p="http://schemas.openxmlformats.org/presentationml/2006/main">
  <p:tag name="AGENDA_11_ASSOC" val="-1"/>
</p:tagLst>
</file>

<file path=ppt/tags/tag136.xml><?xml version="1.0" encoding="utf-8"?>
<p:tagLst xmlns:a="http://schemas.openxmlformats.org/drawingml/2006/main" xmlns:r="http://schemas.openxmlformats.org/officeDocument/2006/relationships" xmlns:p="http://schemas.openxmlformats.org/presentationml/2006/main">
  <p:tag name="AGENDA_11" val="-1"/>
</p:tagLst>
</file>

<file path=ppt/tags/tag137.xml><?xml version="1.0" encoding="utf-8"?>
<p:tagLst xmlns:a="http://schemas.openxmlformats.org/drawingml/2006/main" xmlns:r="http://schemas.openxmlformats.org/officeDocument/2006/relationships" xmlns:p="http://schemas.openxmlformats.org/presentationml/2006/main">
  <p:tag name="AGENDA_10_ASSOC" val="-1"/>
</p:tagLst>
</file>

<file path=ppt/tags/tag138.xml><?xml version="1.0" encoding="utf-8"?>
<p:tagLst xmlns:a="http://schemas.openxmlformats.org/drawingml/2006/main" xmlns:r="http://schemas.openxmlformats.org/officeDocument/2006/relationships" xmlns:p="http://schemas.openxmlformats.org/presentationml/2006/main">
  <p:tag name="AGENDA_10" val="-1"/>
</p:tagLst>
</file>

<file path=ppt/tags/tag139.xml><?xml version="1.0" encoding="utf-8"?>
<p:tagLst xmlns:a="http://schemas.openxmlformats.org/drawingml/2006/main" xmlns:r="http://schemas.openxmlformats.org/officeDocument/2006/relationships" xmlns:p="http://schemas.openxmlformats.org/presentationml/2006/main">
  <p:tag name="AGENDA_9_ASSOC" val="-1"/>
</p:tagLst>
</file>

<file path=ppt/tags/tag14.xml><?xml version="1.0" encoding="utf-8"?>
<p:tagLst xmlns:a="http://schemas.openxmlformats.org/drawingml/2006/main" xmlns:r="http://schemas.openxmlformats.org/officeDocument/2006/relationships" xmlns:p="http://schemas.openxmlformats.org/presentationml/2006/main">
  <p:tag name="AGENDA_12" val="-1"/>
</p:tagLst>
</file>

<file path=ppt/tags/tag140.xml><?xml version="1.0" encoding="utf-8"?>
<p:tagLst xmlns:a="http://schemas.openxmlformats.org/drawingml/2006/main" xmlns:r="http://schemas.openxmlformats.org/officeDocument/2006/relationships" xmlns:p="http://schemas.openxmlformats.org/presentationml/2006/main">
  <p:tag name="AGENDA_9" val="-1"/>
</p:tagLst>
</file>

<file path=ppt/tags/tag141.xml><?xml version="1.0" encoding="utf-8"?>
<p:tagLst xmlns:a="http://schemas.openxmlformats.org/drawingml/2006/main" xmlns:r="http://schemas.openxmlformats.org/officeDocument/2006/relationships" xmlns:p="http://schemas.openxmlformats.org/presentationml/2006/main">
  <p:tag name="AGENDA_1_ASSOC" val="-1"/>
</p:tagLst>
</file>

<file path=ppt/tags/tag142.xml><?xml version="1.0" encoding="utf-8"?>
<p:tagLst xmlns:a="http://schemas.openxmlformats.org/drawingml/2006/main" xmlns:r="http://schemas.openxmlformats.org/officeDocument/2006/relationships" xmlns:p="http://schemas.openxmlformats.org/presentationml/2006/main">
  <p:tag name="AGENDA_1" val="-1"/>
</p:tagLst>
</file>

<file path=ppt/tags/tag143.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44.xml><?xml version="1.0" encoding="utf-8"?>
<p:tagLst xmlns:a="http://schemas.openxmlformats.org/drawingml/2006/main" xmlns:r="http://schemas.openxmlformats.org/officeDocument/2006/relationships" xmlns:p="http://schemas.openxmlformats.org/presentationml/2006/main">
  <p:tag name="SLIDENAME" val="v_406"/>
  <p:tag name="ISCLOSINGSLIDE" val="-1"/>
</p:tagLst>
</file>

<file path=ppt/tags/tag145.xml><?xml version="1.0" encoding="utf-8"?>
<p:tagLst xmlns:a="http://schemas.openxmlformats.org/drawingml/2006/main" xmlns:r="http://schemas.openxmlformats.org/officeDocument/2006/relationships" xmlns:p="http://schemas.openxmlformats.org/presentationml/2006/main">
  <p:tag name="TWNOCDCHECK" val="-1"/>
</p:tagLst>
</file>

<file path=ppt/tags/tag146.xml><?xml version="1.0" encoding="utf-8"?>
<p:tagLst xmlns:a="http://schemas.openxmlformats.org/drawingml/2006/main" xmlns:r="http://schemas.openxmlformats.org/officeDocument/2006/relationships" xmlns:p="http://schemas.openxmlformats.org/presentationml/2006/main">
  <p:tag name="TWNOCDCHECK" val="-1"/>
</p:tagLst>
</file>

<file path=ppt/tags/tag15.xml><?xml version="1.0" encoding="utf-8"?>
<p:tagLst xmlns:a="http://schemas.openxmlformats.org/drawingml/2006/main" xmlns:r="http://schemas.openxmlformats.org/officeDocument/2006/relationships" xmlns:p="http://schemas.openxmlformats.org/presentationml/2006/main">
  <p:tag name="AGENDA_11_ASSOC" val="-1"/>
</p:tagLst>
</file>

<file path=ppt/tags/tag16.xml><?xml version="1.0" encoding="utf-8"?>
<p:tagLst xmlns:a="http://schemas.openxmlformats.org/drawingml/2006/main" xmlns:r="http://schemas.openxmlformats.org/officeDocument/2006/relationships" xmlns:p="http://schemas.openxmlformats.org/presentationml/2006/main">
  <p:tag name="AGENDA_11" val="-1"/>
</p:tagLst>
</file>

<file path=ppt/tags/tag17.xml><?xml version="1.0" encoding="utf-8"?>
<p:tagLst xmlns:a="http://schemas.openxmlformats.org/drawingml/2006/main" xmlns:r="http://schemas.openxmlformats.org/officeDocument/2006/relationships" xmlns:p="http://schemas.openxmlformats.org/presentationml/2006/main">
  <p:tag name="AGENDA_10_ASSOC" val="-1"/>
</p:tagLst>
</file>

<file path=ppt/tags/tag18.xml><?xml version="1.0" encoding="utf-8"?>
<p:tagLst xmlns:a="http://schemas.openxmlformats.org/drawingml/2006/main" xmlns:r="http://schemas.openxmlformats.org/officeDocument/2006/relationships" xmlns:p="http://schemas.openxmlformats.org/presentationml/2006/main">
  <p:tag name="AGENDA_10" val="-1"/>
</p:tagLst>
</file>

<file path=ppt/tags/tag19.xml><?xml version="1.0" encoding="utf-8"?>
<p:tagLst xmlns:a="http://schemas.openxmlformats.org/drawingml/2006/main" xmlns:r="http://schemas.openxmlformats.org/officeDocument/2006/relationships" xmlns:p="http://schemas.openxmlformats.org/presentationml/2006/main">
  <p:tag name="AGENDA_9_ASSOC" val="-1"/>
</p:tagLst>
</file>

<file path=ppt/tags/tag2.xml><?xml version="1.0" encoding="utf-8"?>
<p:tagLst xmlns:a="http://schemas.openxmlformats.org/drawingml/2006/main" xmlns:r="http://schemas.openxmlformats.org/officeDocument/2006/relationships" xmlns:p="http://schemas.openxmlformats.org/presentationml/2006/main">
  <p:tag name="ISTITLESLIDE" val="-1"/>
</p:tagLst>
</file>

<file path=ppt/tags/tag20.xml><?xml version="1.0" encoding="utf-8"?>
<p:tagLst xmlns:a="http://schemas.openxmlformats.org/drawingml/2006/main" xmlns:r="http://schemas.openxmlformats.org/officeDocument/2006/relationships" xmlns:p="http://schemas.openxmlformats.org/presentationml/2006/main">
  <p:tag name="AGENDA_9" val="-1"/>
</p:tagLst>
</file>

<file path=ppt/tags/tag21.xml><?xml version="1.0" encoding="utf-8"?>
<p:tagLst xmlns:a="http://schemas.openxmlformats.org/drawingml/2006/main" xmlns:r="http://schemas.openxmlformats.org/officeDocument/2006/relationships" xmlns:p="http://schemas.openxmlformats.org/presentationml/2006/main">
  <p:tag name="AGENDA_4_ASSOC" val="-1"/>
</p:tagLst>
</file>

<file path=ppt/tags/tag22.xml><?xml version="1.0" encoding="utf-8"?>
<p:tagLst xmlns:a="http://schemas.openxmlformats.org/drawingml/2006/main" xmlns:r="http://schemas.openxmlformats.org/officeDocument/2006/relationships" xmlns:p="http://schemas.openxmlformats.org/presentationml/2006/main">
  <p:tag name="AGENDA_4" val="-1"/>
</p:tagLst>
</file>

<file path=ppt/tags/tag23.xml><?xml version="1.0" encoding="utf-8"?>
<p:tagLst xmlns:a="http://schemas.openxmlformats.org/drawingml/2006/main" xmlns:r="http://schemas.openxmlformats.org/officeDocument/2006/relationships" xmlns:p="http://schemas.openxmlformats.org/presentationml/2006/main">
  <p:tag name="AGENDA_2_ASSOC" val="-1"/>
</p:tagLst>
</file>

<file path=ppt/tags/tag24.xml><?xml version="1.0" encoding="utf-8"?>
<p:tagLst xmlns:a="http://schemas.openxmlformats.org/drawingml/2006/main" xmlns:r="http://schemas.openxmlformats.org/officeDocument/2006/relationships" xmlns:p="http://schemas.openxmlformats.org/presentationml/2006/main">
  <p:tag name="AGENDA_2" val="-1"/>
</p:tagLst>
</file>

<file path=ppt/tags/tag25.xml><?xml version="1.0" encoding="utf-8"?>
<p:tagLst xmlns:a="http://schemas.openxmlformats.org/drawingml/2006/main" xmlns:r="http://schemas.openxmlformats.org/officeDocument/2006/relationships" xmlns:p="http://schemas.openxmlformats.org/presentationml/2006/main">
  <p:tag name="AGENDA_3_ASSOC" val="-1"/>
</p:tagLst>
</file>

<file path=ppt/tags/tag26.xml><?xml version="1.0" encoding="utf-8"?>
<p:tagLst xmlns:a="http://schemas.openxmlformats.org/drawingml/2006/main" xmlns:r="http://schemas.openxmlformats.org/officeDocument/2006/relationships" xmlns:p="http://schemas.openxmlformats.org/presentationml/2006/main">
  <p:tag name="AGENDA_3" val="-1"/>
</p:tagLst>
</file>

<file path=ppt/tags/tag27.xml><?xml version="1.0" encoding="utf-8"?>
<p:tagLst xmlns:a="http://schemas.openxmlformats.org/drawingml/2006/main" xmlns:r="http://schemas.openxmlformats.org/officeDocument/2006/relationships" xmlns:p="http://schemas.openxmlformats.org/presentationml/2006/main">
  <p:tag name="AGENDA_4_ASSOC" val="-1"/>
</p:tagLst>
</file>

<file path=ppt/tags/tag28.xml><?xml version="1.0" encoding="utf-8"?>
<p:tagLst xmlns:a="http://schemas.openxmlformats.org/drawingml/2006/main" xmlns:r="http://schemas.openxmlformats.org/officeDocument/2006/relationships" xmlns:p="http://schemas.openxmlformats.org/presentationml/2006/main">
  <p:tag name="AGENDA_4" val="-1"/>
</p:tagLst>
</file>

<file path=ppt/tags/tag29.xml><?xml version="1.0" encoding="utf-8"?>
<p:tagLst xmlns:a="http://schemas.openxmlformats.org/drawingml/2006/main" xmlns:r="http://schemas.openxmlformats.org/officeDocument/2006/relationships" xmlns:p="http://schemas.openxmlformats.org/presentationml/2006/main">
  <p:tag name="AGENDA_4_ASSOC" val="-1"/>
</p:tagLst>
</file>

<file path=ppt/tags/tag3.xml><?xml version="1.0" encoding="utf-8"?>
<p:tagLst xmlns:a="http://schemas.openxmlformats.org/drawingml/2006/main" xmlns:r="http://schemas.openxmlformats.org/officeDocument/2006/relationships" xmlns:p="http://schemas.openxmlformats.org/presentationml/2006/main">
  <p:tag name="TWNOCDCHECK" val="-1"/>
</p:tagLst>
</file>

<file path=ppt/tags/tag30.xml><?xml version="1.0" encoding="utf-8"?>
<p:tagLst xmlns:a="http://schemas.openxmlformats.org/drawingml/2006/main" xmlns:r="http://schemas.openxmlformats.org/officeDocument/2006/relationships" xmlns:p="http://schemas.openxmlformats.org/presentationml/2006/main">
  <p:tag name="AGENDA_4" val="-1"/>
</p:tagLst>
</file>

<file path=ppt/tags/tag31.xml><?xml version="1.0" encoding="utf-8"?>
<p:tagLst xmlns:a="http://schemas.openxmlformats.org/drawingml/2006/main" xmlns:r="http://schemas.openxmlformats.org/officeDocument/2006/relationships" xmlns:p="http://schemas.openxmlformats.org/presentationml/2006/main">
  <p:tag name="AGENDA_4_ASSOC" val="-1"/>
</p:tagLst>
</file>

<file path=ppt/tags/tag32.xml><?xml version="1.0" encoding="utf-8"?>
<p:tagLst xmlns:a="http://schemas.openxmlformats.org/drawingml/2006/main" xmlns:r="http://schemas.openxmlformats.org/officeDocument/2006/relationships" xmlns:p="http://schemas.openxmlformats.org/presentationml/2006/main">
  <p:tag name="AGENDA_4" val="-1"/>
</p:tagLst>
</file>

<file path=ppt/tags/tag33.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34.xml><?xml version="1.0" encoding="utf-8"?>
<p:tagLst xmlns:a="http://schemas.openxmlformats.org/drawingml/2006/main" xmlns:r="http://schemas.openxmlformats.org/officeDocument/2006/relationships" xmlns:p="http://schemas.openxmlformats.org/presentationml/2006/main">
  <p:tag name="AGENDA_12_ASSOC" val="-1"/>
</p:tagLst>
</file>

<file path=ppt/tags/tag35.xml><?xml version="1.0" encoding="utf-8"?>
<p:tagLst xmlns:a="http://schemas.openxmlformats.org/drawingml/2006/main" xmlns:r="http://schemas.openxmlformats.org/officeDocument/2006/relationships" xmlns:p="http://schemas.openxmlformats.org/presentationml/2006/main">
  <p:tag name="AGENDA_12" val="-1"/>
</p:tagLst>
</file>

<file path=ppt/tags/tag36.xml><?xml version="1.0" encoding="utf-8"?>
<p:tagLst xmlns:a="http://schemas.openxmlformats.org/drawingml/2006/main" xmlns:r="http://schemas.openxmlformats.org/officeDocument/2006/relationships" xmlns:p="http://schemas.openxmlformats.org/presentationml/2006/main">
  <p:tag name="AGENDA_11_ASSOC" val="-1"/>
</p:tagLst>
</file>

<file path=ppt/tags/tag37.xml><?xml version="1.0" encoding="utf-8"?>
<p:tagLst xmlns:a="http://schemas.openxmlformats.org/drawingml/2006/main" xmlns:r="http://schemas.openxmlformats.org/officeDocument/2006/relationships" xmlns:p="http://schemas.openxmlformats.org/presentationml/2006/main">
  <p:tag name="AGENDA_11" val="-1"/>
</p:tagLst>
</file>

<file path=ppt/tags/tag38.xml><?xml version="1.0" encoding="utf-8"?>
<p:tagLst xmlns:a="http://schemas.openxmlformats.org/drawingml/2006/main" xmlns:r="http://schemas.openxmlformats.org/officeDocument/2006/relationships" xmlns:p="http://schemas.openxmlformats.org/presentationml/2006/main">
  <p:tag name="AGENDA_10_ASSOC" val="-1"/>
</p:tagLst>
</file>

<file path=ppt/tags/tag39.xml><?xml version="1.0" encoding="utf-8"?>
<p:tagLst xmlns:a="http://schemas.openxmlformats.org/drawingml/2006/main" xmlns:r="http://schemas.openxmlformats.org/officeDocument/2006/relationships" xmlns:p="http://schemas.openxmlformats.org/presentationml/2006/main">
  <p:tag name="AGENDA_10" val="-1"/>
</p:tagLst>
</file>

<file path=ppt/tags/tag4.xml><?xml version="1.0" encoding="utf-8"?>
<p:tagLst xmlns:a="http://schemas.openxmlformats.org/drawingml/2006/main" xmlns:r="http://schemas.openxmlformats.org/officeDocument/2006/relationships" xmlns:p="http://schemas.openxmlformats.org/presentationml/2006/main">
  <p:tag name="AGENDA" val="-1"/>
  <p:tag name="TWNOCDCHECK" val="-1"/>
  <p:tag name="SLIDENAME" val="v_502"/>
</p:tagLst>
</file>

<file path=ppt/tags/tag40.xml><?xml version="1.0" encoding="utf-8"?>
<p:tagLst xmlns:a="http://schemas.openxmlformats.org/drawingml/2006/main" xmlns:r="http://schemas.openxmlformats.org/officeDocument/2006/relationships" xmlns:p="http://schemas.openxmlformats.org/presentationml/2006/main">
  <p:tag name="AGENDA_9_ASSOC" val="-1"/>
</p:tagLst>
</file>

<file path=ppt/tags/tag41.xml><?xml version="1.0" encoding="utf-8"?>
<p:tagLst xmlns:a="http://schemas.openxmlformats.org/drawingml/2006/main" xmlns:r="http://schemas.openxmlformats.org/officeDocument/2006/relationships" xmlns:p="http://schemas.openxmlformats.org/presentationml/2006/main">
  <p:tag name="AGENDA_9" val="-1"/>
</p:tagLst>
</file>

<file path=ppt/tags/tag42.xml><?xml version="1.0" encoding="utf-8"?>
<p:tagLst xmlns:a="http://schemas.openxmlformats.org/drawingml/2006/main" xmlns:r="http://schemas.openxmlformats.org/officeDocument/2006/relationships" xmlns:p="http://schemas.openxmlformats.org/presentationml/2006/main">
  <p:tag name="AGENDA_1_ASSOC" val="-1"/>
</p:tagLst>
</file>

<file path=ppt/tags/tag43.xml><?xml version="1.0" encoding="utf-8"?>
<p:tagLst xmlns:a="http://schemas.openxmlformats.org/drawingml/2006/main" xmlns:r="http://schemas.openxmlformats.org/officeDocument/2006/relationships" xmlns:p="http://schemas.openxmlformats.org/presentationml/2006/main">
  <p:tag name="AGENDA_1" val="-1"/>
</p:tagLst>
</file>

<file path=ppt/tags/tag44.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45.xml><?xml version="1.0" encoding="utf-8"?>
<p:tagLst xmlns:a="http://schemas.openxmlformats.org/drawingml/2006/main" xmlns:r="http://schemas.openxmlformats.org/officeDocument/2006/relationships" xmlns:p="http://schemas.openxmlformats.org/presentationml/2006/main">
  <p:tag name="AGENDA_12_ASSOC" val="-1"/>
</p:tagLst>
</file>

<file path=ppt/tags/tag46.xml><?xml version="1.0" encoding="utf-8"?>
<p:tagLst xmlns:a="http://schemas.openxmlformats.org/drawingml/2006/main" xmlns:r="http://schemas.openxmlformats.org/officeDocument/2006/relationships" xmlns:p="http://schemas.openxmlformats.org/presentationml/2006/main">
  <p:tag name="AGENDA_12" val="-1"/>
</p:tagLst>
</file>

<file path=ppt/tags/tag47.xml><?xml version="1.0" encoding="utf-8"?>
<p:tagLst xmlns:a="http://schemas.openxmlformats.org/drawingml/2006/main" xmlns:r="http://schemas.openxmlformats.org/officeDocument/2006/relationships" xmlns:p="http://schemas.openxmlformats.org/presentationml/2006/main">
  <p:tag name="AGENDA_11_ASSOC" val="-1"/>
</p:tagLst>
</file>

<file path=ppt/tags/tag48.xml><?xml version="1.0" encoding="utf-8"?>
<p:tagLst xmlns:a="http://schemas.openxmlformats.org/drawingml/2006/main" xmlns:r="http://schemas.openxmlformats.org/officeDocument/2006/relationships" xmlns:p="http://schemas.openxmlformats.org/presentationml/2006/main">
  <p:tag name="AGENDA_11" val="-1"/>
</p:tagLst>
</file>

<file path=ppt/tags/tag49.xml><?xml version="1.0" encoding="utf-8"?>
<p:tagLst xmlns:a="http://schemas.openxmlformats.org/drawingml/2006/main" xmlns:r="http://schemas.openxmlformats.org/officeDocument/2006/relationships" xmlns:p="http://schemas.openxmlformats.org/presentationml/2006/main">
  <p:tag name="AGENDA_10_ASSOC" val="-1"/>
</p:tagLst>
</file>

<file path=ppt/tags/tag5.xml><?xml version="1.0" encoding="utf-8"?>
<p:tagLst xmlns:a="http://schemas.openxmlformats.org/drawingml/2006/main" xmlns:r="http://schemas.openxmlformats.org/officeDocument/2006/relationships" xmlns:p="http://schemas.openxmlformats.org/presentationml/2006/main">
  <p:tag name="AGENDA_2_ASSOC" val="-1"/>
</p:tagLst>
</file>

<file path=ppt/tags/tag50.xml><?xml version="1.0" encoding="utf-8"?>
<p:tagLst xmlns:a="http://schemas.openxmlformats.org/drawingml/2006/main" xmlns:r="http://schemas.openxmlformats.org/officeDocument/2006/relationships" xmlns:p="http://schemas.openxmlformats.org/presentationml/2006/main">
  <p:tag name="AGENDA_10" val="-1"/>
</p:tagLst>
</file>

<file path=ppt/tags/tag51.xml><?xml version="1.0" encoding="utf-8"?>
<p:tagLst xmlns:a="http://schemas.openxmlformats.org/drawingml/2006/main" xmlns:r="http://schemas.openxmlformats.org/officeDocument/2006/relationships" xmlns:p="http://schemas.openxmlformats.org/presentationml/2006/main">
  <p:tag name="AGENDA_9_ASSOC" val="-1"/>
</p:tagLst>
</file>

<file path=ppt/tags/tag52.xml><?xml version="1.0" encoding="utf-8"?>
<p:tagLst xmlns:a="http://schemas.openxmlformats.org/drawingml/2006/main" xmlns:r="http://schemas.openxmlformats.org/officeDocument/2006/relationships" xmlns:p="http://schemas.openxmlformats.org/presentationml/2006/main">
  <p:tag name="AGENDA_9" val="-1"/>
</p:tagLst>
</file>

<file path=ppt/tags/tag53.xml><?xml version="1.0" encoding="utf-8"?>
<p:tagLst xmlns:a="http://schemas.openxmlformats.org/drawingml/2006/main" xmlns:r="http://schemas.openxmlformats.org/officeDocument/2006/relationships" xmlns:p="http://schemas.openxmlformats.org/presentationml/2006/main">
  <p:tag name="AGENDA_1_ASSOC" val="-1"/>
</p:tagLst>
</file>

<file path=ppt/tags/tag54.xml><?xml version="1.0" encoding="utf-8"?>
<p:tagLst xmlns:a="http://schemas.openxmlformats.org/drawingml/2006/main" xmlns:r="http://schemas.openxmlformats.org/officeDocument/2006/relationships" xmlns:p="http://schemas.openxmlformats.org/presentationml/2006/main">
  <p:tag name="AGENDA_1" val="-1"/>
</p:tagLst>
</file>

<file path=ppt/tags/tag55.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56.xml><?xml version="1.0" encoding="utf-8"?>
<p:tagLst xmlns:a="http://schemas.openxmlformats.org/drawingml/2006/main" xmlns:r="http://schemas.openxmlformats.org/officeDocument/2006/relationships" xmlns:p="http://schemas.openxmlformats.org/presentationml/2006/main">
  <p:tag name="AGENDA_12_ASSOC" val="-1"/>
</p:tagLst>
</file>

<file path=ppt/tags/tag57.xml><?xml version="1.0" encoding="utf-8"?>
<p:tagLst xmlns:a="http://schemas.openxmlformats.org/drawingml/2006/main" xmlns:r="http://schemas.openxmlformats.org/officeDocument/2006/relationships" xmlns:p="http://schemas.openxmlformats.org/presentationml/2006/main">
  <p:tag name="AGENDA_12" val="-1"/>
</p:tagLst>
</file>

<file path=ppt/tags/tag58.xml><?xml version="1.0" encoding="utf-8"?>
<p:tagLst xmlns:a="http://schemas.openxmlformats.org/drawingml/2006/main" xmlns:r="http://schemas.openxmlformats.org/officeDocument/2006/relationships" xmlns:p="http://schemas.openxmlformats.org/presentationml/2006/main">
  <p:tag name="AGENDA_11_ASSOC" val="-1"/>
</p:tagLst>
</file>

<file path=ppt/tags/tag59.xml><?xml version="1.0" encoding="utf-8"?>
<p:tagLst xmlns:a="http://schemas.openxmlformats.org/drawingml/2006/main" xmlns:r="http://schemas.openxmlformats.org/officeDocument/2006/relationships" xmlns:p="http://schemas.openxmlformats.org/presentationml/2006/main">
  <p:tag name="AGENDA_11" val="-1"/>
</p:tagLst>
</file>

<file path=ppt/tags/tag6.xml><?xml version="1.0" encoding="utf-8"?>
<p:tagLst xmlns:a="http://schemas.openxmlformats.org/drawingml/2006/main" xmlns:r="http://schemas.openxmlformats.org/officeDocument/2006/relationships" xmlns:p="http://schemas.openxmlformats.org/presentationml/2006/main">
  <p:tag name="AGENDA_2" val="-1"/>
</p:tagLst>
</file>

<file path=ppt/tags/tag60.xml><?xml version="1.0" encoding="utf-8"?>
<p:tagLst xmlns:a="http://schemas.openxmlformats.org/drawingml/2006/main" xmlns:r="http://schemas.openxmlformats.org/officeDocument/2006/relationships" xmlns:p="http://schemas.openxmlformats.org/presentationml/2006/main">
  <p:tag name="AGENDA_10_ASSOC" val="-1"/>
</p:tagLst>
</file>

<file path=ppt/tags/tag61.xml><?xml version="1.0" encoding="utf-8"?>
<p:tagLst xmlns:a="http://schemas.openxmlformats.org/drawingml/2006/main" xmlns:r="http://schemas.openxmlformats.org/officeDocument/2006/relationships" xmlns:p="http://schemas.openxmlformats.org/presentationml/2006/main">
  <p:tag name="AGENDA_10" val="-1"/>
</p:tagLst>
</file>

<file path=ppt/tags/tag62.xml><?xml version="1.0" encoding="utf-8"?>
<p:tagLst xmlns:a="http://schemas.openxmlformats.org/drawingml/2006/main" xmlns:r="http://schemas.openxmlformats.org/officeDocument/2006/relationships" xmlns:p="http://schemas.openxmlformats.org/presentationml/2006/main">
  <p:tag name="AGENDA_9_ASSOC" val="-1"/>
</p:tagLst>
</file>

<file path=ppt/tags/tag63.xml><?xml version="1.0" encoding="utf-8"?>
<p:tagLst xmlns:a="http://schemas.openxmlformats.org/drawingml/2006/main" xmlns:r="http://schemas.openxmlformats.org/officeDocument/2006/relationships" xmlns:p="http://schemas.openxmlformats.org/presentationml/2006/main">
  <p:tag name="AGENDA_9" val="-1"/>
</p:tagLst>
</file>

<file path=ppt/tags/tag64.xml><?xml version="1.0" encoding="utf-8"?>
<p:tagLst xmlns:a="http://schemas.openxmlformats.org/drawingml/2006/main" xmlns:r="http://schemas.openxmlformats.org/officeDocument/2006/relationships" xmlns:p="http://schemas.openxmlformats.org/presentationml/2006/main">
  <p:tag name="AGENDA_1_ASSOC" val="-1"/>
</p:tagLst>
</file>

<file path=ppt/tags/tag65.xml><?xml version="1.0" encoding="utf-8"?>
<p:tagLst xmlns:a="http://schemas.openxmlformats.org/drawingml/2006/main" xmlns:r="http://schemas.openxmlformats.org/officeDocument/2006/relationships" xmlns:p="http://schemas.openxmlformats.org/presentationml/2006/main">
  <p:tag name="AGENDA_1" val="-1"/>
</p:tagLst>
</file>

<file path=ppt/tags/tag66.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67.xml><?xml version="1.0" encoding="utf-8"?>
<p:tagLst xmlns:a="http://schemas.openxmlformats.org/drawingml/2006/main" xmlns:r="http://schemas.openxmlformats.org/officeDocument/2006/relationships" xmlns:p="http://schemas.openxmlformats.org/presentationml/2006/main">
  <p:tag name="AGENDA_12_ASSOC" val="-1"/>
</p:tagLst>
</file>

<file path=ppt/tags/tag68.xml><?xml version="1.0" encoding="utf-8"?>
<p:tagLst xmlns:a="http://schemas.openxmlformats.org/drawingml/2006/main" xmlns:r="http://schemas.openxmlformats.org/officeDocument/2006/relationships" xmlns:p="http://schemas.openxmlformats.org/presentationml/2006/main">
  <p:tag name="AGENDA_12" val="-1"/>
</p:tagLst>
</file>

<file path=ppt/tags/tag69.xml><?xml version="1.0" encoding="utf-8"?>
<p:tagLst xmlns:a="http://schemas.openxmlformats.org/drawingml/2006/main" xmlns:r="http://schemas.openxmlformats.org/officeDocument/2006/relationships" xmlns:p="http://schemas.openxmlformats.org/presentationml/2006/main">
  <p:tag name="AGENDA_11_ASSOC" val="-1"/>
</p:tagLst>
</file>

<file path=ppt/tags/tag7.xml><?xml version="1.0" encoding="utf-8"?>
<p:tagLst xmlns:a="http://schemas.openxmlformats.org/drawingml/2006/main" xmlns:r="http://schemas.openxmlformats.org/officeDocument/2006/relationships" xmlns:p="http://schemas.openxmlformats.org/presentationml/2006/main">
  <p:tag name="AGENDA_3_ASSOC" val="-1"/>
</p:tagLst>
</file>

<file path=ppt/tags/tag70.xml><?xml version="1.0" encoding="utf-8"?>
<p:tagLst xmlns:a="http://schemas.openxmlformats.org/drawingml/2006/main" xmlns:r="http://schemas.openxmlformats.org/officeDocument/2006/relationships" xmlns:p="http://schemas.openxmlformats.org/presentationml/2006/main">
  <p:tag name="AGENDA_11" val="-1"/>
</p:tagLst>
</file>

<file path=ppt/tags/tag71.xml><?xml version="1.0" encoding="utf-8"?>
<p:tagLst xmlns:a="http://schemas.openxmlformats.org/drawingml/2006/main" xmlns:r="http://schemas.openxmlformats.org/officeDocument/2006/relationships" xmlns:p="http://schemas.openxmlformats.org/presentationml/2006/main">
  <p:tag name="AGENDA_10_ASSOC" val="-1"/>
</p:tagLst>
</file>

<file path=ppt/tags/tag72.xml><?xml version="1.0" encoding="utf-8"?>
<p:tagLst xmlns:a="http://schemas.openxmlformats.org/drawingml/2006/main" xmlns:r="http://schemas.openxmlformats.org/officeDocument/2006/relationships" xmlns:p="http://schemas.openxmlformats.org/presentationml/2006/main">
  <p:tag name="AGENDA_10" val="-1"/>
</p:tagLst>
</file>

<file path=ppt/tags/tag73.xml><?xml version="1.0" encoding="utf-8"?>
<p:tagLst xmlns:a="http://schemas.openxmlformats.org/drawingml/2006/main" xmlns:r="http://schemas.openxmlformats.org/officeDocument/2006/relationships" xmlns:p="http://schemas.openxmlformats.org/presentationml/2006/main">
  <p:tag name="AGENDA_9_ASSOC" val="-1"/>
</p:tagLst>
</file>

<file path=ppt/tags/tag74.xml><?xml version="1.0" encoding="utf-8"?>
<p:tagLst xmlns:a="http://schemas.openxmlformats.org/drawingml/2006/main" xmlns:r="http://schemas.openxmlformats.org/officeDocument/2006/relationships" xmlns:p="http://schemas.openxmlformats.org/presentationml/2006/main">
  <p:tag name="AGENDA_9" val="-1"/>
</p:tagLst>
</file>

<file path=ppt/tags/tag75.xml><?xml version="1.0" encoding="utf-8"?>
<p:tagLst xmlns:a="http://schemas.openxmlformats.org/drawingml/2006/main" xmlns:r="http://schemas.openxmlformats.org/officeDocument/2006/relationships" xmlns:p="http://schemas.openxmlformats.org/presentationml/2006/main">
  <p:tag name="AGENDA_1_ASSOC" val="-1"/>
</p:tagLst>
</file>

<file path=ppt/tags/tag76.xml><?xml version="1.0" encoding="utf-8"?>
<p:tagLst xmlns:a="http://schemas.openxmlformats.org/drawingml/2006/main" xmlns:r="http://schemas.openxmlformats.org/officeDocument/2006/relationships" xmlns:p="http://schemas.openxmlformats.org/presentationml/2006/main">
  <p:tag name="AGENDA_1" val="-1"/>
</p:tagLst>
</file>

<file path=ppt/tags/tag77.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78.xml><?xml version="1.0" encoding="utf-8"?>
<p:tagLst xmlns:a="http://schemas.openxmlformats.org/drawingml/2006/main" xmlns:r="http://schemas.openxmlformats.org/officeDocument/2006/relationships" xmlns:p="http://schemas.openxmlformats.org/presentationml/2006/main">
  <p:tag name="AGENDA_12_ASSOC" val="-1"/>
</p:tagLst>
</file>

<file path=ppt/tags/tag79.xml><?xml version="1.0" encoding="utf-8"?>
<p:tagLst xmlns:a="http://schemas.openxmlformats.org/drawingml/2006/main" xmlns:r="http://schemas.openxmlformats.org/officeDocument/2006/relationships" xmlns:p="http://schemas.openxmlformats.org/presentationml/2006/main">
  <p:tag name="AGENDA_12" val="-1"/>
</p:tagLst>
</file>

<file path=ppt/tags/tag8.xml><?xml version="1.0" encoding="utf-8"?>
<p:tagLst xmlns:a="http://schemas.openxmlformats.org/drawingml/2006/main" xmlns:r="http://schemas.openxmlformats.org/officeDocument/2006/relationships" xmlns:p="http://schemas.openxmlformats.org/presentationml/2006/main">
  <p:tag name="AGENDA_3" val="-1"/>
</p:tagLst>
</file>

<file path=ppt/tags/tag80.xml><?xml version="1.0" encoding="utf-8"?>
<p:tagLst xmlns:a="http://schemas.openxmlformats.org/drawingml/2006/main" xmlns:r="http://schemas.openxmlformats.org/officeDocument/2006/relationships" xmlns:p="http://schemas.openxmlformats.org/presentationml/2006/main">
  <p:tag name="AGENDA_11_ASSOC" val="-1"/>
</p:tagLst>
</file>

<file path=ppt/tags/tag81.xml><?xml version="1.0" encoding="utf-8"?>
<p:tagLst xmlns:a="http://schemas.openxmlformats.org/drawingml/2006/main" xmlns:r="http://schemas.openxmlformats.org/officeDocument/2006/relationships" xmlns:p="http://schemas.openxmlformats.org/presentationml/2006/main">
  <p:tag name="AGENDA_11" val="-1"/>
</p:tagLst>
</file>

<file path=ppt/tags/tag82.xml><?xml version="1.0" encoding="utf-8"?>
<p:tagLst xmlns:a="http://schemas.openxmlformats.org/drawingml/2006/main" xmlns:r="http://schemas.openxmlformats.org/officeDocument/2006/relationships" xmlns:p="http://schemas.openxmlformats.org/presentationml/2006/main">
  <p:tag name="AGENDA_10_ASSOC" val="-1"/>
</p:tagLst>
</file>

<file path=ppt/tags/tag83.xml><?xml version="1.0" encoding="utf-8"?>
<p:tagLst xmlns:a="http://schemas.openxmlformats.org/drawingml/2006/main" xmlns:r="http://schemas.openxmlformats.org/officeDocument/2006/relationships" xmlns:p="http://schemas.openxmlformats.org/presentationml/2006/main">
  <p:tag name="AGENDA_10" val="-1"/>
</p:tagLst>
</file>

<file path=ppt/tags/tag84.xml><?xml version="1.0" encoding="utf-8"?>
<p:tagLst xmlns:a="http://schemas.openxmlformats.org/drawingml/2006/main" xmlns:r="http://schemas.openxmlformats.org/officeDocument/2006/relationships" xmlns:p="http://schemas.openxmlformats.org/presentationml/2006/main">
  <p:tag name="AGENDA_9_ASSOC" val="-1"/>
</p:tagLst>
</file>

<file path=ppt/tags/tag85.xml><?xml version="1.0" encoding="utf-8"?>
<p:tagLst xmlns:a="http://schemas.openxmlformats.org/drawingml/2006/main" xmlns:r="http://schemas.openxmlformats.org/officeDocument/2006/relationships" xmlns:p="http://schemas.openxmlformats.org/presentationml/2006/main">
  <p:tag name="AGENDA_9" val="-1"/>
</p:tagLst>
</file>

<file path=ppt/tags/tag86.xml><?xml version="1.0" encoding="utf-8"?>
<p:tagLst xmlns:a="http://schemas.openxmlformats.org/drawingml/2006/main" xmlns:r="http://schemas.openxmlformats.org/officeDocument/2006/relationships" xmlns:p="http://schemas.openxmlformats.org/presentationml/2006/main">
  <p:tag name="AGENDA_1_ASSOC" val="-1"/>
</p:tagLst>
</file>

<file path=ppt/tags/tag87.xml><?xml version="1.0" encoding="utf-8"?>
<p:tagLst xmlns:a="http://schemas.openxmlformats.org/drawingml/2006/main" xmlns:r="http://schemas.openxmlformats.org/officeDocument/2006/relationships" xmlns:p="http://schemas.openxmlformats.org/presentationml/2006/main">
  <p:tag name="AGENDA_1" val="-1"/>
</p:tagLst>
</file>

<file path=ppt/tags/tag88.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89.xml><?xml version="1.0" encoding="utf-8"?>
<p:tagLst xmlns:a="http://schemas.openxmlformats.org/drawingml/2006/main" xmlns:r="http://schemas.openxmlformats.org/officeDocument/2006/relationships" xmlns:p="http://schemas.openxmlformats.org/presentationml/2006/main">
  <p:tag name="AGENDA_12_ASSOC" val="-1"/>
</p:tagLst>
</file>

<file path=ppt/tags/tag9.xml><?xml version="1.0" encoding="utf-8"?>
<p:tagLst xmlns:a="http://schemas.openxmlformats.org/drawingml/2006/main" xmlns:r="http://schemas.openxmlformats.org/officeDocument/2006/relationships" xmlns:p="http://schemas.openxmlformats.org/presentationml/2006/main">
  <p:tag name="AGENDA_4_ASSOC" val="-1"/>
</p:tagLst>
</file>

<file path=ppt/tags/tag90.xml><?xml version="1.0" encoding="utf-8"?>
<p:tagLst xmlns:a="http://schemas.openxmlformats.org/drawingml/2006/main" xmlns:r="http://schemas.openxmlformats.org/officeDocument/2006/relationships" xmlns:p="http://schemas.openxmlformats.org/presentationml/2006/main">
  <p:tag name="AGENDA_12" val="-1"/>
</p:tagLst>
</file>

<file path=ppt/tags/tag91.xml><?xml version="1.0" encoding="utf-8"?>
<p:tagLst xmlns:a="http://schemas.openxmlformats.org/drawingml/2006/main" xmlns:r="http://schemas.openxmlformats.org/officeDocument/2006/relationships" xmlns:p="http://schemas.openxmlformats.org/presentationml/2006/main">
  <p:tag name="AGENDA_11_ASSOC" val="-1"/>
</p:tagLst>
</file>

<file path=ppt/tags/tag92.xml><?xml version="1.0" encoding="utf-8"?>
<p:tagLst xmlns:a="http://schemas.openxmlformats.org/drawingml/2006/main" xmlns:r="http://schemas.openxmlformats.org/officeDocument/2006/relationships" xmlns:p="http://schemas.openxmlformats.org/presentationml/2006/main">
  <p:tag name="AGENDA_11" val="-1"/>
</p:tagLst>
</file>

<file path=ppt/tags/tag93.xml><?xml version="1.0" encoding="utf-8"?>
<p:tagLst xmlns:a="http://schemas.openxmlformats.org/drawingml/2006/main" xmlns:r="http://schemas.openxmlformats.org/officeDocument/2006/relationships" xmlns:p="http://schemas.openxmlformats.org/presentationml/2006/main">
  <p:tag name="AGENDA_10_ASSOC" val="-1"/>
</p:tagLst>
</file>

<file path=ppt/tags/tag94.xml><?xml version="1.0" encoding="utf-8"?>
<p:tagLst xmlns:a="http://schemas.openxmlformats.org/drawingml/2006/main" xmlns:r="http://schemas.openxmlformats.org/officeDocument/2006/relationships" xmlns:p="http://schemas.openxmlformats.org/presentationml/2006/main">
  <p:tag name="AGENDA_10" val="-1"/>
</p:tagLst>
</file>

<file path=ppt/tags/tag95.xml><?xml version="1.0" encoding="utf-8"?>
<p:tagLst xmlns:a="http://schemas.openxmlformats.org/drawingml/2006/main" xmlns:r="http://schemas.openxmlformats.org/officeDocument/2006/relationships" xmlns:p="http://schemas.openxmlformats.org/presentationml/2006/main">
  <p:tag name="AGENDA_9_ASSOC" val="-1"/>
</p:tagLst>
</file>

<file path=ppt/tags/tag96.xml><?xml version="1.0" encoding="utf-8"?>
<p:tagLst xmlns:a="http://schemas.openxmlformats.org/drawingml/2006/main" xmlns:r="http://schemas.openxmlformats.org/officeDocument/2006/relationships" xmlns:p="http://schemas.openxmlformats.org/presentationml/2006/main">
  <p:tag name="AGENDA_9" val="-1"/>
</p:tagLst>
</file>

<file path=ppt/tags/tag97.xml><?xml version="1.0" encoding="utf-8"?>
<p:tagLst xmlns:a="http://schemas.openxmlformats.org/drawingml/2006/main" xmlns:r="http://schemas.openxmlformats.org/officeDocument/2006/relationships" xmlns:p="http://schemas.openxmlformats.org/presentationml/2006/main">
  <p:tag name="AGENDA_1_ASSOC" val="-1"/>
</p:tagLst>
</file>

<file path=ppt/tags/tag98.xml><?xml version="1.0" encoding="utf-8"?>
<p:tagLst xmlns:a="http://schemas.openxmlformats.org/drawingml/2006/main" xmlns:r="http://schemas.openxmlformats.org/officeDocument/2006/relationships" xmlns:p="http://schemas.openxmlformats.org/presentationml/2006/main">
  <p:tag name="AGENDA_1" val="-1"/>
</p:tagLst>
</file>

<file path=ppt/tags/tag99.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heme/theme1.xml><?xml version="1.0" encoding="utf-8"?>
<a:theme xmlns:a="http://schemas.openxmlformats.org/drawingml/2006/main" name="TRW_ppt_template_2014">
  <a:themeElements>
    <a:clrScheme name="TRW">
      <a:dk1>
        <a:srgbClr val="000000"/>
      </a:dk1>
      <a:lt1>
        <a:srgbClr val="FFFFFF"/>
      </a:lt1>
      <a:dk2>
        <a:srgbClr val="5F5F5F"/>
      </a:dk2>
      <a:lt2>
        <a:srgbClr val="868686"/>
      </a:lt2>
      <a:accent1>
        <a:srgbClr val="0070C0"/>
      </a:accent1>
      <a:accent2>
        <a:srgbClr val="6DAA2D"/>
      </a:accent2>
      <a:accent3>
        <a:srgbClr val="FF4040"/>
      </a:accent3>
      <a:accent4>
        <a:srgbClr val="FFC000"/>
      </a:accent4>
      <a:accent5>
        <a:srgbClr val="7030A0"/>
      </a:accent5>
      <a:accent6>
        <a:srgbClr val="33CCCC"/>
      </a:accent6>
      <a:hlink>
        <a:srgbClr val="0070C0"/>
      </a:hlink>
      <a:folHlink>
        <a:srgbClr val="7030A0"/>
      </a:folHlink>
    </a:clrScheme>
    <a:fontScheme name="TRWA presentation template_whitebkgr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09ECE"/>
        </a:solidFill>
        <a:ln w="50800">
          <a:solidFill>
            <a:srgbClr val="109ECE"/>
          </a:solidFill>
          <a:miter lim="800000"/>
          <a:headEnd type="none" w="sm" len="sm"/>
          <a:tailEnd type="none" w="sm" len="sm"/>
        </a:ln>
        <a:effectLst>
          <a:outerShdw dist="35921" dir="2700000" algn="ctr" rotWithShape="0">
            <a:srgbClr val="969696"/>
          </a:outerShdw>
        </a:effectLst>
      </a:spPr>
      <a:bodyPr wrap="none" rtlCol="0" anchor="b" anchorCtr="1"/>
      <a:lstStyle>
        <a:defPPr algn="ctr">
          <a:spcBef>
            <a:spcPct val="0"/>
          </a:spcBef>
          <a:defRPr sz="1000" b="1">
            <a:solidFill>
              <a:schemeClr val="tx1"/>
            </a:solidFill>
          </a:defRPr>
        </a:defPPr>
      </a:lstStyle>
    </a:spDef>
    <a:lnDef>
      <a:spPr bwMode="auto">
        <a:noFill/>
        <a:ln w="9525" cap="flat" cmpd="sng" algn="ctr">
          <a:solidFill>
            <a:schemeClr val="tx1"/>
          </a:solidFill>
          <a:prstDash val="solid"/>
          <a:round/>
          <a:headEnd type="none" w="med" len="med"/>
          <a:tailEnd type="arrow"/>
        </a:ln>
        <a:effectLst/>
      </a:spPr>
      <a:bodyPr/>
      <a:lstStyle/>
    </a:lnDef>
    <a:txDef>
      <a:spPr>
        <a:noFill/>
      </a:spPr>
      <a:bodyPr wrap="none" rtlCol="0">
        <a:spAutoFit/>
      </a:bodyPr>
      <a:lstStyle>
        <a:defPPr algn="l">
          <a:defRPr dirty="0" err="1" smtClean="0">
            <a:solidFill>
              <a:schemeClr val="tx1"/>
            </a:solidFill>
          </a:defRPr>
        </a:defPPr>
      </a:lstStyle>
    </a:txDef>
  </a:objectDefaults>
  <a:extraClrSchemeLst>
    <a:extraClrScheme>
      <a:clrScheme name="TRWA presentation template_whitebkgrd 1">
        <a:dk1>
          <a:srgbClr val="969696"/>
        </a:dk1>
        <a:lt1>
          <a:srgbClr val="FFFFFF"/>
        </a:lt1>
        <a:dk2>
          <a:srgbClr val="000000"/>
        </a:dk2>
        <a:lt2>
          <a:srgbClr val="0000FF"/>
        </a:lt2>
        <a:accent1>
          <a:srgbClr val="00B4FF"/>
        </a:accent1>
        <a:accent2>
          <a:srgbClr val="F8F8F8"/>
        </a:accent2>
        <a:accent3>
          <a:srgbClr val="AAAAAA"/>
        </a:accent3>
        <a:accent4>
          <a:srgbClr val="DADADA"/>
        </a:accent4>
        <a:accent5>
          <a:srgbClr val="AAD6FF"/>
        </a:accent5>
        <a:accent6>
          <a:srgbClr val="E1E1E1"/>
        </a:accent6>
        <a:hlink>
          <a:srgbClr val="FF0000"/>
        </a:hlink>
        <a:folHlink>
          <a:srgbClr val="00FF78"/>
        </a:folHlink>
      </a:clrScheme>
      <a:clrMap bg1="dk2" tx1="lt1" bg2="dk1" tx2="lt2" accent1="accent1" accent2="accent2" accent3="accent3" accent4="accent4" accent5="accent5" accent6="accent6" hlink="hlink" folHlink="folHlink"/>
    </a:extraClrScheme>
    <a:extraClrScheme>
      <a:clrScheme name="TRWA presentation template_whitebkgrd 2">
        <a:dk1>
          <a:srgbClr val="000000"/>
        </a:dk1>
        <a:lt1>
          <a:srgbClr val="FFFFFF"/>
        </a:lt1>
        <a:dk2>
          <a:srgbClr val="008FEE"/>
        </a:dk2>
        <a:lt2>
          <a:srgbClr val="868686"/>
        </a:lt2>
        <a:accent1>
          <a:srgbClr val="0066CC"/>
        </a:accent1>
        <a:accent2>
          <a:srgbClr val="000000"/>
        </a:accent2>
        <a:accent3>
          <a:srgbClr val="FFFFFF"/>
        </a:accent3>
        <a:accent4>
          <a:srgbClr val="000000"/>
        </a:accent4>
        <a:accent5>
          <a:srgbClr val="AAB8E2"/>
        </a:accent5>
        <a:accent6>
          <a:srgbClr val="000000"/>
        </a:accent6>
        <a:hlink>
          <a:srgbClr val="FF0017"/>
        </a:hlink>
        <a:folHlink>
          <a:srgbClr val="006100"/>
        </a:folHlink>
      </a:clrScheme>
      <a:clrMap bg1="lt1" tx1="dk1" bg2="lt2" tx2="dk2" accent1="accent1" accent2="accent2" accent3="accent3" accent4="accent4" accent5="accent5" accent6="accent6" hlink="hlink" folHlink="folHlink"/>
    </a:extraClrScheme>
    <a:extraClrScheme>
      <a:clrScheme name="TRWA presentation template_whitebkgrd 3">
        <a:dk1>
          <a:srgbClr val="000000"/>
        </a:dk1>
        <a:lt1>
          <a:srgbClr val="FFFFFF"/>
        </a:lt1>
        <a:dk2>
          <a:srgbClr val="5F5F5F"/>
        </a:dk2>
        <a:lt2>
          <a:srgbClr val="868686"/>
        </a:lt2>
        <a:accent1>
          <a:srgbClr val="808080"/>
        </a:accent1>
        <a:accent2>
          <a:srgbClr val="000000"/>
        </a:accent2>
        <a:accent3>
          <a:srgbClr val="FFFFFF"/>
        </a:accent3>
        <a:accent4>
          <a:srgbClr val="000000"/>
        </a:accent4>
        <a:accent5>
          <a:srgbClr val="C0C0C0"/>
        </a:accent5>
        <a:accent6>
          <a:srgbClr val="000000"/>
        </a:accent6>
        <a:hlink>
          <a:srgbClr val="4D4D4D"/>
        </a:hlink>
        <a:folHlink>
          <a:srgbClr val="11111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ZF AG">
  <a:themeElements>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FD5F3"/>
        </a:solidFill>
        <a:ln w="12700" cap="flat" cmpd="sng" algn="ctr">
          <a:noFill/>
          <a:prstDash val="solid"/>
        </a:ln>
        <a:effectLst/>
      </a:spPr>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defPPr marL="0" marR="0" indent="0" algn="ctr" defTabSz="914400" eaLnBrk="1" fontAlgn="base" latinLnBrk="0" hangingPunct="1">
          <a:lnSpc>
            <a:spcPct val="100000"/>
          </a:lnSpc>
          <a:spcBef>
            <a:spcPts val="0"/>
          </a:spcBef>
          <a:spcAft>
            <a:spcPct val="0"/>
          </a:spcAft>
          <a:buClrTx/>
          <a:buSzTx/>
          <a:buFontTx/>
          <a:buNone/>
          <a:tabLst/>
          <a:defRPr kumimoji="0" sz="1200" b="0" i="0" u="none" strike="noStrike" kern="0" cap="none" spc="0" normalizeH="0" baseline="0" noProof="0" dirty="0" err="1" smtClean="0">
            <a:ln>
              <a:noFill/>
            </a:ln>
            <a:solidFill>
              <a:srgbClr val="000000"/>
            </a:solidFill>
            <a:effectLst/>
            <a:uLnTx/>
            <a:uFillTx/>
            <a:latin typeface="Tahoma"/>
            <a:ea typeface="+mn-ea"/>
            <a:cs typeface="Tahoma" pitchFamily="34" charset="0"/>
          </a:defRPr>
        </a:defPPr>
      </a:lstStyle>
    </a:spDef>
    <a:lnDef>
      <a:spPr>
        <a:noFill/>
        <a:ln w="28575" cap="rnd" cmpd="sng" algn="ctr">
          <a:solidFill>
            <a:srgbClr val="00ABE7"/>
          </a:solidFill>
          <a:prstDash val="sysDot"/>
          <a:round/>
        </a:ln>
        <a:effectLst/>
      </a:spPr>
      <a:bodyPr/>
      <a:lstStyle/>
    </a:lnDef>
    <a:txDef>
      <a:spPr>
        <a:noFill/>
      </a:spPr>
      <a:bodyPr wrap="square" lIns="0" tIns="0" rIns="0" bIns="0" rtlCol="0">
        <a:spAutoFit/>
      </a:bodyPr>
      <a:lstStyle>
        <a:defPPr marL="0" marR="0" indent="0" defTabSz="914400" eaLnBrk="1" fontAlgn="base" latinLnBrk="0" hangingPunct="1">
          <a:lnSpc>
            <a:spcPct val="100000"/>
          </a:lnSpc>
          <a:spcBef>
            <a:spcPts val="0"/>
          </a:spcBef>
          <a:spcAft>
            <a:spcPct val="0"/>
          </a:spcAft>
          <a:buClrTx/>
          <a:buSzTx/>
          <a:buFontTx/>
          <a:buNone/>
          <a:tabLst/>
          <a:defRPr kumimoji="0" sz="1200" b="0" i="0" u="none" strike="noStrike" kern="0" cap="none" spc="0" normalizeH="0" baseline="0" noProof="0" dirty="0" smtClean="0">
            <a:ln>
              <a:noFill/>
            </a:ln>
            <a:solidFill>
              <a:srgbClr val="000000"/>
            </a:solidFill>
            <a:effectLst/>
            <a:uLnTx/>
            <a:uFillTx/>
          </a:defRPr>
        </a:defPPr>
      </a:lstStyle>
    </a:txDef>
  </a:objectDefaults>
  <a:extraClrSchemeLst/>
  <a:custClrLst>
    <a:custClr name="ZF Cyan 100%">
      <a:srgbClr val="00ABE7"/>
    </a:custClr>
    <a:custClr name="ZF Cyan 50%">
      <a:srgbClr val="7FD5F3"/>
    </a:custClr>
    <a:custClr name="ZF Cyan 25%">
      <a:srgbClr val="BFEAF9"/>
    </a:custClr>
    <a:custClr>
      <a:srgbClr val="FFFFFF"/>
    </a:custClr>
    <a:custClr name="ZF Blue 100%">
      <a:srgbClr val="1179BF"/>
    </a:custClr>
    <a:custClr name="ZF Blue 50%">
      <a:srgbClr val="81BCDF"/>
    </a:custClr>
    <a:custClr>
      <a:srgbClr val="FFFFFF"/>
    </a:custClr>
    <a:custClr name="Middle Blue 100%">
      <a:srgbClr val="004D7A"/>
    </a:custClr>
    <a:custClr name="Middle Blue 50%">
      <a:srgbClr val="7FA5BC"/>
    </a:custClr>
    <a:custClr>
      <a:srgbClr val="FFFFFF"/>
    </a:custClr>
    <a:custClr name="Black 100%">
      <a:srgbClr val="000000"/>
    </a:custClr>
    <a:custClr name="Black 50%">
      <a:srgbClr val="7F7F7F"/>
    </a:custClr>
    <a:custClr name="Black 25%">
      <a:srgbClr val="BFBFBF"/>
    </a:custClr>
    <a:custClr>
      <a:srgbClr val="FFFFFF"/>
    </a:custClr>
    <a:custClr name="1. Step color gradient">
      <a:srgbClr val="1179BF"/>
    </a:custClr>
    <a:custClr name="2. Step color gradient">
      <a:srgbClr val="004D7A"/>
    </a:custClr>
    <a:custClr name="3. Step color gradient">
      <a:srgbClr val="001024"/>
    </a:custClr>
    <a:custClr>
      <a:srgbClr val="FFFFFF"/>
    </a:custClr>
    <a:custClr name="ZF Red - Only highlight color">
      <a:srgbClr val="DD0C29"/>
    </a:custClr>
  </a:custClrLst>
</a:theme>
</file>

<file path=ppt/theme/theme3.xml><?xml version="1.0" encoding="utf-8"?>
<a:theme xmlns:a="http://schemas.openxmlformats.org/drawingml/2006/main" name="Larissa">
  <a:themeElements>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340E374C76EE46BF71B16E496D9099" ma:contentTypeVersion="0" ma:contentTypeDescription="Create a new document." ma:contentTypeScope="" ma:versionID="276106c51c7f15d8067060284ad3541e">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C3C4D1-6641-4A95-A72D-BA99E44E90D7}">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201E25B5-23BB-4F52-B04A-ED087D46E83D}">
  <ds:schemaRefs>
    <ds:schemaRef ds:uri="http://schemas.microsoft.com/sharepoint/v3/contenttype/forms"/>
  </ds:schemaRefs>
</ds:datastoreItem>
</file>

<file path=customXml/itemProps3.xml><?xml version="1.0" encoding="utf-8"?>
<ds:datastoreItem xmlns:ds="http://schemas.openxmlformats.org/officeDocument/2006/customXml" ds:itemID="{1C32C0C1-B047-4913-8360-A979243022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master_zf</Template>
  <TotalTime>0</TotalTime>
  <Words>4682</Words>
  <Application>Microsoft Office PowerPoint</Application>
  <PresentationFormat>On-screen Show (16:9)</PresentationFormat>
  <Paragraphs>732</Paragraphs>
  <Slides>78</Slides>
  <Notes>15</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78</vt:i4>
      </vt:variant>
    </vt:vector>
  </HeadingPairs>
  <TitlesOfParts>
    <vt:vector size="87" baseType="lpstr">
      <vt:lpstr>Arial</vt:lpstr>
      <vt:lpstr>Calibri</vt:lpstr>
      <vt:lpstr>Cambria Math</vt:lpstr>
      <vt:lpstr>Tahoma</vt:lpstr>
      <vt:lpstr>Verdana</vt:lpstr>
      <vt:lpstr>Wingdings</vt:lpstr>
      <vt:lpstr>TRW_ppt_template_2014</vt:lpstr>
      <vt:lpstr>ZF AG</vt:lpstr>
      <vt:lpstr>Bitmap Image</vt:lpstr>
      <vt:lpstr>电机介绍</vt:lpstr>
      <vt:lpstr>PowerPoint Presentation</vt:lpstr>
      <vt:lpstr>PowerPoint Presentation</vt:lpstr>
      <vt:lpstr>无刷永磁电机运行</vt:lpstr>
      <vt:lpstr>无刷永磁电机运行</vt:lpstr>
      <vt:lpstr>PowerPoint Presentation</vt:lpstr>
      <vt:lpstr>Overview</vt:lpstr>
      <vt:lpstr>定子、外壳、引线框组件</vt:lpstr>
      <vt:lpstr>建设</vt:lpstr>
      <vt:lpstr>定子</vt:lpstr>
      <vt:lpstr>转子</vt:lpstr>
      <vt:lpstr>电机控制引线框</vt:lpstr>
      <vt:lpstr>引线框和PCB组件</vt:lpstr>
      <vt:lpstr>引线框组件</vt:lpstr>
      <vt:lpstr>PCB组件</vt:lpstr>
      <vt:lpstr>感应磁铁和转子组件</vt:lpstr>
      <vt:lpstr>转子感应磁铁</vt:lpstr>
      <vt:lpstr>PowerPoint Presentation</vt:lpstr>
      <vt:lpstr>概述</vt:lpstr>
      <vt:lpstr>物理构造</vt:lpstr>
      <vt:lpstr>概述</vt:lpstr>
      <vt:lpstr>概述</vt:lpstr>
      <vt:lpstr>概述</vt:lpstr>
      <vt:lpstr>电机继电器图</vt:lpstr>
      <vt:lpstr>概述</vt:lpstr>
      <vt:lpstr>PowerPoint Presentation</vt:lpstr>
      <vt:lpstr>总结</vt:lpstr>
      <vt:lpstr>概述</vt:lpstr>
      <vt:lpstr>分解视图</vt:lpstr>
      <vt:lpstr>盖子</vt:lpstr>
      <vt:lpstr>定子段</vt:lpstr>
      <vt:lpstr>带磁铁的转子组</vt:lpstr>
      <vt:lpstr>轴</vt:lpstr>
      <vt:lpstr>电机位置传感器</vt:lpstr>
      <vt:lpstr>耦合器</vt:lpstr>
      <vt:lpstr>电机传感器线束</vt:lpstr>
      <vt:lpstr>相位线束和接头</vt:lpstr>
      <vt:lpstr>传感器圆盘</vt:lpstr>
      <vt:lpstr>电机传感器ECU端连接器</vt:lpstr>
      <vt:lpstr>转子总成</vt:lpstr>
      <vt:lpstr>8通道PCB组件</vt:lpstr>
      <vt:lpstr>相位终端</vt:lpstr>
      <vt:lpstr>PowerPoint Presentation</vt:lpstr>
      <vt:lpstr>组件分解图</vt:lpstr>
      <vt:lpstr>概述</vt:lpstr>
      <vt:lpstr>PowerPoint Presentation</vt:lpstr>
      <vt:lpstr>定子布置</vt:lpstr>
      <vt:lpstr>电机总成</vt:lpstr>
      <vt:lpstr>电机组件、耦合器和电机位置传感器</vt:lpstr>
      <vt:lpstr>电机位置传感器</vt:lpstr>
      <vt:lpstr>PowerPoint Presentation</vt:lpstr>
      <vt:lpstr>GEN C CD SPM</vt:lpstr>
      <vt:lpstr>电驱动扭矩v/s速度要求</vt:lpstr>
      <vt:lpstr>分解视图</vt:lpstr>
      <vt:lpstr>横断面图</vt:lpstr>
      <vt:lpstr>磁铁和电线</vt:lpstr>
      <vt:lpstr>全体的装配</vt:lpstr>
      <vt:lpstr>定子组件</vt:lpstr>
      <vt:lpstr>转子总成</vt:lpstr>
      <vt:lpstr>转子组</vt:lpstr>
      <vt:lpstr>电机位置传感器耦合器</vt:lpstr>
      <vt:lpstr>磁化模式</vt:lpstr>
      <vt:lpstr>PowerPoint Presentation</vt:lpstr>
      <vt:lpstr>分解视图</vt:lpstr>
      <vt:lpstr>双车道电机结构和控制概述</vt:lpstr>
      <vt:lpstr>通量比较</vt:lpstr>
      <vt:lpstr>电机位置传感器</vt:lpstr>
      <vt:lpstr>偶极传感器电机位置感应</vt:lpstr>
      <vt:lpstr>振幅和偏移漂移补偿</vt:lpstr>
      <vt:lpstr>诊断</vt:lpstr>
      <vt:lpstr>PowerPoint Presentation</vt:lpstr>
      <vt:lpstr>概述</vt:lpstr>
      <vt:lpstr>PowerPoint Presentation</vt:lpstr>
      <vt:lpstr>电机总成</vt:lpstr>
      <vt:lpstr>定子组件</vt:lpstr>
      <vt:lpstr>转子总成</vt:lpstr>
      <vt:lpstr>电机位置传感器</vt:lpstr>
      <vt:lpstr>PowerPoint Presentation</vt:lpstr>
    </vt:vector>
  </TitlesOfParts>
  <Company>ATC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EPS Introduction</dc:title>
  <dc:subject/>
  <dc:creator>Yong Zhou</dc:creator>
  <cp:lastModifiedBy>Su ZhaoXian EXT Allegis</cp:lastModifiedBy>
  <cp:revision>257</cp:revision>
  <dcterms:created xsi:type="dcterms:W3CDTF">2020-03-25T08:29:21Z</dcterms:created>
  <dcterms:modified xsi:type="dcterms:W3CDTF">2022-10-27T01:16:17Z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0x01010020340E374C76EE46BF71B16E496D9099</vt:lpwstr>
  </property>
  <property fmtid="{D5CDD505-2E9C-101B-9397-08002B2CF9AE}" pid="3" name="tw_title">
    <vt:lpwstr>EPS Introduction</vt:lpwstr>
  </property>
  <property fmtid="{D5CDD505-2E9C-101B-9397-08002B2CF9AE}" pid="4" name="tw_theme">
    <vt:lpwstr/>
  </property>
  <property fmtid="{D5CDD505-2E9C-101B-9397-08002B2CF9AE}" pid="5" name="tw_company">
    <vt:lpwstr>ATC</vt:lpwstr>
  </property>
  <property fmtid="{D5CDD505-2E9C-101B-9397-08002B2CF9AE}" pid="6" name="tw_unit">
    <vt:lpwstr>Steering</vt:lpwstr>
  </property>
  <property fmtid="{D5CDD505-2E9C-101B-9397-08002B2CF9AE}" pid="7" name="tw_speaker">
    <vt:lpwstr>Yong Zhou</vt:lpwstr>
  </property>
  <property fmtid="{D5CDD505-2E9C-101B-9397-08002B2CF9AE}" pid="8" name="tw_function">
    <vt:lpwstr/>
  </property>
  <property fmtid="{D5CDD505-2E9C-101B-9397-08002B2CF9AE}" pid="9" name="tw_location">
    <vt:lpwstr/>
  </property>
  <property fmtid="{D5CDD505-2E9C-101B-9397-08002B2CF9AE}" pid="10" name="tw_date">
    <vt:lpwstr>2020/3/25</vt:lpwstr>
  </property>
  <property fmtid="{D5CDD505-2E9C-101B-9397-08002B2CF9AE}" pid="11" name="tw_Agenda_1">
    <vt:lpwstr/>
  </property>
  <property fmtid="{D5CDD505-2E9C-101B-9397-08002B2CF9AE}" pid="12" name="tw_Agenda_2">
    <vt:lpwstr/>
  </property>
  <property fmtid="{D5CDD505-2E9C-101B-9397-08002B2CF9AE}" pid="13" name="tw_Agenda_3">
    <vt:lpwstr/>
  </property>
  <property fmtid="{D5CDD505-2E9C-101B-9397-08002B2CF9AE}" pid="14" name="tw_Agenda_4">
    <vt:lpwstr/>
  </property>
  <property fmtid="{D5CDD505-2E9C-101B-9397-08002B2CF9AE}" pid="15" name="tw_Agenda_5">
    <vt:lpwstr/>
  </property>
  <property fmtid="{D5CDD505-2E9C-101B-9397-08002B2CF9AE}" pid="16" name="tw_Agenda_6">
    <vt:lpwstr/>
  </property>
  <property fmtid="{D5CDD505-2E9C-101B-9397-08002B2CF9AE}" pid="17" name="tw_Agenda_7">
    <vt:lpwstr/>
  </property>
  <property fmtid="{D5CDD505-2E9C-101B-9397-08002B2CF9AE}" pid="18" name="tw_Agenda_8">
    <vt:lpwstr/>
  </property>
  <property fmtid="{D5CDD505-2E9C-101B-9397-08002B2CF9AE}" pid="19" name="tw_Agenda_9">
    <vt:lpwstr/>
  </property>
  <property fmtid="{D5CDD505-2E9C-101B-9397-08002B2CF9AE}" pid="20" name="tw_Agenda_10">
    <vt:lpwstr/>
  </property>
  <property fmtid="{D5CDD505-2E9C-101B-9397-08002B2CF9AE}" pid="21" name="tw_Agenda_11">
    <vt:lpwstr/>
  </property>
  <property fmtid="{D5CDD505-2E9C-101B-9397-08002B2CF9AE}" pid="22" name="tw_Agenda_12">
    <vt:lpwstr/>
  </property>
  <property fmtid="{D5CDD505-2E9C-101B-9397-08002B2CF9AE}" pid="23" name="tw_cover_word">
    <vt:lpwstr/>
  </property>
  <property fmtid="{D5CDD505-2E9C-101B-9397-08002B2CF9AE}" pid="24" name="MSIP_Label_3989f05f-edc3-4af3-b0a2-5c6712921edb_Enabled">
    <vt:lpwstr>true</vt:lpwstr>
  </property>
  <property fmtid="{D5CDD505-2E9C-101B-9397-08002B2CF9AE}" pid="25" name="MSIP_Label_3989f05f-edc3-4af3-b0a2-5c6712921edb_SetDate">
    <vt:lpwstr>2022-10-27T01:16:17Z</vt:lpwstr>
  </property>
  <property fmtid="{D5CDD505-2E9C-101B-9397-08002B2CF9AE}" pid="26" name="MSIP_Label_3989f05f-edc3-4af3-b0a2-5c6712921edb_Method">
    <vt:lpwstr>Privileged</vt:lpwstr>
  </property>
  <property fmtid="{D5CDD505-2E9C-101B-9397-08002B2CF9AE}" pid="27" name="MSIP_Label_3989f05f-edc3-4af3-b0a2-5c6712921edb_Name">
    <vt:lpwstr>ZF Confidential Sub_2</vt:lpwstr>
  </property>
  <property fmtid="{D5CDD505-2E9C-101B-9397-08002B2CF9AE}" pid="28" name="MSIP_Label_3989f05f-edc3-4af3-b0a2-5c6712921edb_SiteId">
    <vt:lpwstr>eb70b763-b6d7-4486-8555-8831709a784e</vt:lpwstr>
  </property>
  <property fmtid="{D5CDD505-2E9C-101B-9397-08002B2CF9AE}" pid="29" name="MSIP_Label_3989f05f-edc3-4af3-b0a2-5c6712921edb_ActionId">
    <vt:lpwstr>22564ea2-e3cb-4a34-839b-3d2f5dbbdd02</vt:lpwstr>
  </property>
  <property fmtid="{D5CDD505-2E9C-101B-9397-08002B2CF9AE}" pid="30" name="MSIP_Label_3989f05f-edc3-4af3-b0a2-5c6712921edb_ContentBits">
    <vt:lpwstr>1</vt:lpwstr>
  </property>
</Properties>
</file>